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Ilgar </a:t>
            </a:r>
            <a:r>
              <a:rPr lang="en-US" sz="3200" dirty="0" err="1">
                <a:solidFill>
                  <a:schemeClr val="bg1"/>
                </a:solidFill>
              </a:rPr>
              <a:t>Baghisov</a:t>
            </a:r>
            <a:r>
              <a:rPr lang="en-US" sz="3200" dirty="0">
                <a:solidFill>
                  <a:schemeClr val="bg1"/>
                </a:solidFill>
              </a:rPr>
              <a:t> (/</a:t>
            </a:r>
            <a:r>
              <a:rPr lang="en-US" sz="3200" dirty="0" err="1">
                <a:solidFill>
                  <a:schemeClr val="bg1"/>
                </a:solidFill>
              </a:rPr>
              <a:t>ɪlˈɡɑːr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bɑˈɡɪʃɒf</a:t>
            </a:r>
            <a:r>
              <a:rPr lang="en-US" sz="3200" dirty="0">
                <a:solidFill>
                  <a:schemeClr val="bg1"/>
                </a:solidFill>
              </a:rPr>
              <a:t>/)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/>
          </a:bodyPr>
          <a:lstStyle/>
          <a:p>
            <a:r>
              <a:rPr lang="en-US" dirty="0"/>
              <a:t>DFT, AI in Chemistry</a:t>
            </a:r>
          </a:p>
          <a:p>
            <a:r>
              <a:rPr lang="en-US" dirty="0"/>
              <a:t>Heriot-Watt University, now at UT Austin</a:t>
            </a:r>
          </a:p>
          <a:p>
            <a:r>
              <a:rPr lang="en-US" dirty="0"/>
              <a:t>Languages: Azerbaijani, Russian, Turkish, English</a:t>
            </a:r>
          </a:p>
          <a:p>
            <a:r>
              <a:rPr lang="en-US" dirty="0"/>
              <a:t>Favorite Holiday: Christmas</a:t>
            </a:r>
          </a:p>
          <a:p>
            <a:r>
              <a:rPr lang="en-US" dirty="0"/>
              <a:t>Hobbies: Exploring </a:t>
            </a:r>
            <a:r>
              <a:rPr lang="en-US"/>
              <a:t>National Parks, board games</a:t>
            </a:r>
            <a:endParaRPr lang="en-US" dirty="0"/>
          </a:p>
        </p:txBody>
      </p:sp>
      <p:pic>
        <p:nvPicPr>
          <p:cNvPr id="4" name="Picture 3" descr="A person standing outside in front of a building&#10;&#10;AI-generated content may be incorrect.">
            <a:extLst>
              <a:ext uri="{FF2B5EF4-FFF2-40B4-BE49-F238E27FC236}">
                <a16:creationId xmlns:a16="http://schemas.microsoft.com/office/drawing/2014/main" id="{D69D0A61-989A-FB41-F6B0-D3FF16D89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r="12611" b="22301"/>
          <a:stretch>
            <a:fillRect/>
          </a:stretch>
        </p:blipFill>
        <p:spPr>
          <a:xfrm>
            <a:off x="704193" y="1705572"/>
            <a:ext cx="2473016" cy="3297354"/>
          </a:xfrm>
          <a:prstGeom prst="rect">
            <a:avLst/>
          </a:prstGeom>
        </p:spPr>
      </p:pic>
      <p:pic>
        <p:nvPicPr>
          <p:cNvPr id="10" name="Audio Recording May 31, 2025 at 10:11:45 AM">
            <a:hlinkClick r:id="" action="ppaction://media"/>
            <a:extLst>
              <a:ext uri="{FF2B5EF4-FFF2-40B4-BE49-F238E27FC236}">
                <a16:creationId xmlns:a16="http://schemas.microsoft.com/office/drawing/2014/main" id="{BEB3AE1C-7E62-757E-3297-E04D35148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639" y="49917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2412</TotalTime>
  <Words>43</Words>
  <Application>Microsoft Office PowerPoint</Application>
  <PresentationFormat>On-screen Show (4:3)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Ilgar Baghisov (/ɪlˈɡɑːr bɑˈɡɪʃɒf/)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16</cp:revision>
  <dcterms:created xsi:type="dcterms:W3CDTF">2023-03-07T18:47:29Z</dcterms:created>
  <dcterms:modified xsi:type="dcterms:W3CDTF">2025-06-03T17:46:51Z</dcterms:modified>
</cp:coreProperties>
</file>