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4D4FC-13CA-41E5-8CA0-05A73095E055}" v="4" dt="2025-05-31T20:45:27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Karla Pérez (ˈ</a:t>
            </a:r>
            <a:r>
              <a:rPr lang="en-US" sz="3200" dirty="0" err="1">
                <a:solidFill>
                  <a:schemeClr val="bg1"/>
                </a:solidFill>
              </a:rPr>
              <a:t>kɑrlə</a:t>
            </a:r>
            <a:r>
              <a:rPr lang="en-US" sz="3200" dirty="0">
                <a:solidFill>
                  <a:schemeClr val="bg1"/>
                </a:solidFill>
              </a:rPr>
              <a:t> ˈ</a:t>
            </a:r>
            <a:r>
              <a:rPr lang="en-US" sz="3200" dirty="0" err="1">
                <a:solidFill>
                  <a:schemeClr val="bg1"/>
                </a:solidFill>
              </a:rPr>
              <a:t>pɛrɛz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4106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Technical Expertise: Inorganic Synthesis, Characterization</a:t>
            </a:r>
          </a:p>
          <a:p>
            <a:r>
              <a:rPr lang="en-US" sz="2800" dirty="0"/>
              <a:t>Undergraduate Institution/Graduate Institution: </a:t>
            </a:r>
            <a:r>
              <a:rPr lang="en-US" dirty="0"/>
              <a:t>University of Puerto Rico at </a:t>
            </a:r>
            <a:r>
              <a:rPr lang="en-US" dirty="0" err="1"/>
              <a:t>Cayey</a:t>
            </a:r>
            <a:r>
              <a:rPr lang="en-US" dirty="0"/>
              <a:t> (BS)</a:t>
            </a:r>
          </a:p>
          <a:p>
            <a:r>
              <a:rPr lang="en-US" sz="2800" dirty="0"/>
              <a:t>Languages Spoken: </a:t>
            </a:r>
            <a:r>
              <a:rPr lang="en-US" dirty="0"/>
              <a:t>Spanish, English</a:t>
            </a:r>
          </a:p>
          <a:p>
            <a:r>
              <a:rPr lang="en-US" dirty="0"/>
              <a:t>Favorite Holiday and Date: Christmas, Dec 25</a:t>
            </a:r>
          </a:p>
          <a:p>
            <a:r>
              <a:rPr lang="en-US" dirty="0"/>
              <a:t>Hobbies/Other Interests: Crocheting</a:t>
            </a:r>
          </a:p>
        </p:txBody>
      </p:sp>
      <p:pic>
        <p:nvPicPr>
          <p:cNvPr id="4" name="Picture 3" descr="A person with curly hair wearing glasses&#10;&#10;AI-generated content may be incorrect.">
            <a:extLst>
              <a:ext uri="{FF2B5EF4-FFF2-40B4-BE49-F238E27FC236}">
                <a16:creationId xmlns:a16="http://schemas.microsoft.com/office/drawing/2014/main" id="{384FE15C-662B-ADC8-772C-CFFA680D9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1" y="1920774"/>
            <a:ext cx="2700744" cy="2702560"/>
          </a:xfrm>
          <a:prstGeom prst="rect">
            <a:avLst/>
          </a:prstGeom>
        </p:spPr>
      </p:pic>
      <p:pic>
        <p:nvPicPr>
          <p:cNvPr id="8" name="my name">
            <a:hlinkClick r:id="" action="ppaction://media"/>
            <a:extLst>
              <a:ext uri="{FF2B5EF4-FFF2-40B4-BE49-F238E27FC236}">
                <a16:creationId xmlns:a16="http://schemas.microsoft.com/office/drawing/2014/main" id="{BC5631BB-AEE3-A3B1-8372-83392EDC9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8483" y="49390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3"/>
    </mc:Choice>
    <mc:Fallback xmlns="">
      <p:transition spd="slow" advTm="3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2435</TotalTime>
  <Words>51</Words>
  <Application>Microsoft Office PowerPoint</Application>
  <PresentationFormat>On-screen Show (4:3)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Karla Pérez (ˈkɑrlə ˈpɛrɛz)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17</cp:revision>
  <dcterms:created xsi:type="dcterms:W3CDTF">2023-03-07T18:47:29Z</dcterms:created>
  <dcterms:modified xsi:type="dcterms:W3CDTF">2025-06-03T17:42:08Z</dcterms:modified>
</cp:coreProperties>
</file>