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AF155F-44C6-410B-882F-CA7FBD590AF3}" v="73" dt="2025-03-28T14:30:33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DE85F-4CE7-8C59-498B-E1B874439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A58A2-9CD3-E53C-DA50-2B5F6052F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4858F-B834-B09A-040B-DB01EB470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F93F-5DF4-4B30-A3AD-132F58DBF0B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27477-E46A-A8DF-72C5-047F475D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64714-9695-F107-58EC-829822A3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47F1-08E7-4C42-8E73-1BD3C2B6E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8C2F6-CB15-721B-9604-F90BB628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B0017-A740-4146-04AF-19CA24D7A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B9ECD-11AD-8FB3-69D6-28001E55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F93F-5DF4-4B30-A3AD-132F58DBF0B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32D6E-285F-FA18-B452-015B5FFD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7A75C-16EC-B169-0C21-84861FBA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47F1-08E7-4C42-8E73-1BD3C2B6E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0BD014-D9C2-7E5F-3400-32A271546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A91D7-1305-76F7-BF2F-BB5414357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ECE30-D0E4-DE4F-3B53-CF3E28C62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F93F-5DF4-4B30-A3AD-132F58DBF0B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5A57A-1662-CBAC-CA98-64FFEE594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B072C-A057-9CDA-D41F-45A2098AC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47F1-08E7-4C42-8E73-1BD3C2B6E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9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D46FA-97A3-BE38-455E-1B79343C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1DAA7-6235-6D05-DB16-9E07A04E7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14512-24E9-AA76-DCF4-C05FE783F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F93F-5DF4-4B30-A3AD-132F58DBF0B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FB015-E328-BB98-63E3-8601BC7C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A0BB4-9A95-0497-9D9D-6BDF3D8E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47F1-08E7-4C42-8E73-1BD3C2B6E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4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5F8A-5D3C-6BF7-118E-37F7EEE0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A96AF-2723-08A4-C2AE-BD90B8070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D0985-B462-8FF5-9DAA-20F6ED29D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F93F-5DF4-4B30-A3AD-132F58DBF0B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D7CE2-09C7-5CB5-38F9-385949CE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C536E-5614-D484-59B4-D15E5AB2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47F1-08E7-4C42-8E73-1BD3C2B6E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3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6ECE5-FACD-A646-7DC0-98FE5042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224E8-61EE-933A-5C5E-E58AEB68C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06DEF-66C7-11F5-9C5D-E5866EBB8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16E6C-FDEA-8A19-AFD1-8426574E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F93F-5DF4-4B30-A3AD-132F58DBF0B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78C46-07B3-C0A4-EB6E-E959DF26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8D4BA-3E58-5169-26C9-6A8C9FBA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47F1-08E7-4C42-8E73-1BD3C2B6E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4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B97BC-11F1-1EC3-2A3E-C46EBD89C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24117-62DF-A741-084C-0FD68C9FB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00A47-4B15-A061-AB8A-0CE255BC0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0F093-DDB0-D023-4AE6-6FFB13617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28C00-1726-6B78-D152-A08807416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7A6FA-E157-BE83-0A12-989ECE724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F93F-5DF4-4B30-A3AD-132F58DBF0B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449D61-DAE4-CBC7-6C3D-1EEDE5E5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CED240-69BE-ABCD-1208-CD6F7346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47F1-08E7-4C42-8E73-1BD3C2B6E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B2840-B5E9-40F0-BE42-62B10F98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92B70-5797-DD15-87CA-BAD654520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F93F-5DF4-4B30-A3AD-132F58DBF0B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E38B1-A8D5-A6E2-2721-2C64E13E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97E50-4BE1-2E23-AF85-1A2004E78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47F1-08E7-4C42-8E73-1BD3C2B6E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4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17CAA-3B6F-BAC0-957F-52C80E58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F93F-5DF4-4B30-A3AD-132F58DBF0B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23DA0-5F10-90C5-BE68-B897EFDF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E8F49-EFB2-E3CE-20E7-6B634E67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47F1-08E7-4C42-8E73-1BD3C2B6E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4443D-2F94-8968-CB87-24EED26E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2BD47-127B-3CC9-0F2D-81A99768D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008ED-2164-6A35-3DE7-CAEA827B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3354A-ECAA-C953-12C6-ED6C7569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F93F-5DF4-4B30-A3AD-132F58DBF0B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F381B-147C-9DD5-9A88-7F5E4AEB5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BDD08-275F-E631-4403-BFAEC6240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47F1-08E7-4C42-8E73-1BD3C2B6E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2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6292-AF1E-149E-1833-215690D18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5C571B-456A-0637-D945-312304433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5113F-357E-7A6A-3190-1E89F8B27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BF3A1-DFEA-7097-07AB-19E9774D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F93F-5DF4-4B30-A3AD-132F58DBF0B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F2D45-8DE5-AC6D-EB61-523BB327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FD1C6-331C-44D7-7CCB-13F6E531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47F1-08E7-4C42-8E73-1BD3C2B6E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5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1B103-0D30-7A2C-EBF1-74FE5088E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1471C-0614-4AC3-3284-74A9F37F6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1912B-C592-B973-A9EC-0DF7A0888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9BF93F-5DF4-4B30-A3AD-132F58DBF0B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CA8A0-2BAC-1157-0C8C-C754ADC16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B8DA2-D99A-8866-3E7E-D6A82CB88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AD47F1-08E7-4C42-8E73-1BD3C2B6E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3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1D8233-E262-4590-3BCE-2A75C85F804F}"/>
              </a:ext>
            </a:extLst>
          </p:cNvPr>
          <p:cNvSpPr txBox="1"/>
          <p:nvPr/>
        </p:nvSpPr>
        <p:spPr>
          <a:xfrm>
            <a:off x="0" y="112604"/>
            <a:ext cx="12192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TEKS (Texas Essential Knowledge and Skills) Lesson Plan</a:t>
            </a:r>
          </a:p>
          <a:p>
            <a:pPr algn="l">
              <a:buNone/>
            </a:pPr>
            <a:endParaRPr lang="en-US" sz="2400" b="1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buNone/>
            </a:pPr>
            <a:r>
              <a:rPr lang="en-US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3.5 (Scientific Investigation and Reasoning)</a:t>
            </a:r>
          </a:p>
          <a:p>
            <a:pPr algn="l">
              <a:buNone/>
            </a:pPr>
            <a:endParaRPr lang="en-US" sz="2400" b="1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3.5(A)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 </a:t>
            </a:r>
            <a:r>
              <a:rPr lang="en-US" sz="2400" b="0" i="1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The student uses scientific methods during laboratory and field investigations.</a:t>
            </a:r>
            <a:endParaRPr lang="en-US" sz="2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This standard encourages students to use the scientific method to investigate, which includes making observations, asking questions, and using tools like microscopes to gather data.</a:t>
            </a:r>
          </a:p>
          <a:p>
            <a:pPr algn="l"/>
            <a:endParaRPr lang="en-US" sz="2400" b="1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3.5(B)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 </a:t>
            </a:r>
            <a:r>
              <a:rPr lang="en-US" sz="2400" b="0" i="1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The student conducts controlled investigations to test the effect of a variable on a dependent variable.</a:t>
            </a:r>
            <a:endParaRPr lang="en-US" sz="2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This can involve using microscopes to explore how different variables, such as temperature or light, affect tiny organisms or structures.</a:t>
            </a:r>
          </a:p>
          <a:p>
            <a:pPr algn="l"/>
            <a:endParaRPr lang="en-US" sz="2400" b="1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3.5(C)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 </a:t>
            </a:r>
            <a:r>
              <a:rPr lang="en-US" sz="2400" b="0" i="1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The student records and organizes data using pictures, numbers, and words.</a:t>
            </a:r>
            <a:endParaRPr lang="en-US" sz="2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This standard supports students in recording observations, which can include making detailed drawings or notes about things they see under a microscope.</a:t>
            </a:r>
          </a:p>
        </p:txBody>
      </p:sp>
    </p:spTree>
    <p:extLst>
      <p:ext uri="{BB962C8B-B14F-4D97-AF65-F5344CB8AC3E}">
        <p14:creationId xmlns:p14="http://schemas.microsoft.com/office/powerpoint/2010/main" val="113367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member The Alamo Wall Mural">
            <a:extLst>
              <a:ext uri="{FF2B5EF4-FFF2-40B4-BE49-F238E27FC236}">
                <a16:creationId xmlns:a16="http://schemas.microsoft.com/office/drawing/2014/main" id="{8B6987B9-C979-C2BD-C38A-0C07120A9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9"/>
          <a:stretch/>
        </p:blipFill>
        <p:spPr bwMode="auto">
          <a:xfrm>
            <a:off x="574114" y="492585"/>
            <a:ext cx="3466944" cy="194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claimed Building Stone | Supplier Natural Walling Stone ...">
            <a:extLst>
              <a:ext uri="{FF2B5EF4-FFF2-40B4-BE49-F238E27FC236}">
                <a16:creationId xmlns:a16="http://schemas.microsoft.com/office/drawing/2014/main" id="{72F2F957-9179-B91F-1811-53F369B97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592" y="704671"/>
            <a:ext cx="1591598" cy="159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13BEE0-110C-5AA2-8F04-926C3D1EA483}"/>
              </a:ext>
            </a:extLst>
          </p:cNvPr>
          <p:cNvSpPr/>
          <p:nvPr/>
        </p:nvSpPr>
        <p:spPr>
          <a:xfrm>
            <a:off x="3428389" y="1296092"/>
            <a:ext cx="327534" cy="204378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7F8A0B-8F7D-A9A8-66D3-20C596E760B1}"/>
              </a:ext>
            </a:extLst>
          </p:cNvPr>
          <p:cNvCxnSpPr>
            <a:cxnSpLocks/>
          </p:cNvCxnSpPr>
          <p:nvPr/>
        </p:nvCxnSpPr>
        <p:spPr>
          <a:xfrm flipV="1">
            <a:off x="3853631" y="704671"/>
            <a:ext cx="514961" cy="591421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27DF1B-BBFF-E3CE-C42C-BF0512C35DEE}"/>
              </a:ext>
            </a:extLst>
          </p:cNvPr>
          <p:cNvCxnSpPr>
            <a:cxnSpLocks/>
          </p:cNvCxnSpPr>
          <p:nvPr/>
        </p:nvCxnSpPr>
        <p:spPr>
          <a:xfrm>
            <a:off x="3755923" y="1500470"/>
            <a:ext cx="612669" cy="803507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USS Constitution - Freedom Trail Stop 15 Overview | Steve's Travel Guide">
            <a:extLst>
              <a:ext uri="{FF2B5EF4-FFF2-40B4-BE49-F238E27FC236}">
                <a16:creationId xmlns:a16="http://schemas.microsoft.com/office/drawing/2014/main" id="{4D0F1AF8-0DF1-7A0E-9CF2-CDDB7C308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35" y="3995896"/>
            <a:ext cx="3631022" cy="272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,207 Wooden Plank Ship Deck Stock Photos - Free &amp; Royalty-Free Stock  Photos from Dreamstime">
            <a:extLst>
              <a:ext uri="{FF2B5EF4-FFF2-40B4-BE49-F238E27FC236}">
                <a16:creationId xmlns:a16="http://schemas.microsoft.com/office/drawing/2014/main" id="{6FF99B4D-8CBF-2E1F-2D20-05BB9DE08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344" b="1624"/>
          <a:stretch/>
        </p:blipFill>
        <p:spPr bwMode="auto">
          <a:xfrm>
            <a:off x="4222807" y="4547726"/>
            <a:ext cx="1958608" cy="178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456C51-8216-015F-EAF7-9E7C9E2012D7}"/>
              </a:ext>
            </a:extLst>
          </p:cNvPr>
          <p:cNvSpPr/>
          <p:nvPr/>
        </p:nvSpPr>
        <p:spPr>
          <a:xfrm>
            <a:off x="2577900" y="6263226"/>
            <a:ext cx="327534" cy="204378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9EC8D8-0B03-3CE4-1FDD-049882F823AC}"/>
              </a:ext>
            </a:extLst>
          </p:cNvPr>
          <p:cNvCxnSpPr>
            <a:cxnSpLocks/>
          </p:cNvCxnSpPr>
          <p:nvPr/>
        </p:nvCxnSpPr>
        <p:spPr>
          <a:xfrm flipV="1">
            <a:off x="3003142" y="4475062"/>
            <a:ext cx="1224729" cy="1788164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75EFC2-D224-47BB-61F8-3096FBB16810}"/>
              </a:ext>
            </a:extLst>
          </p:cNvPr>
          <p:cNvCxnSpPr>
            <a:cxnSpLocks/>
          </p:cNvCxnSpPr>
          <p:nvPr/>
        </p:nvCxnSpPr>
        <p:spPr>
          <a:xfrm>
            <a:off x="2905434" y="6467604"/>
            <a:ext cx="1322437" cy="4611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578F86F-5E02-0E7A-4F4C-BD207C41FEA4}"/>
              </a:ext>
            </a:extLst>
          </p:cNvPr>
          <p:cNvSpPr txBox="1"/>
          <p:nvPr/>
        </p:nvSpPr>
        <p:spPr>
          <a:xfrm>
            <a:off x="576800" y="2418489"/>
            <a:ext cx="4384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Zoom in on a wall, </a:t>
            </a:r>
            <a:br>
              <a:rPr lang="en-US" sz="2400" dirty="0"/>
            </a:br>
            <a:r>
              <a:rPr lang="en-US" sz="2400" dirty="0"/>
              <a:t>it’s made of bricks</a:t>
            </a:r>
          </a:p>
          <a:p>
            <a:r>
              <a:rPr lang="en-US" sz="2400" dirty="0"/>
              <a:t>Zoom in on a hull, </a:t>
            </a:r>
            <a:br>
              <a:rPr lang="en-US" sz="2400" dirty="0"/>
            </a:br>
            <a:r>
              <a:rPr lang="en-US" sz="2400" dirty="0"/>
              <a:t>it’s made of planks</a:t>
            </a:r>
          </a:p>
        </p:txBody>
      </p:sp>
      <p:pic>
        <p:nvPicPr>
          <p:cNvPr id="1034" name="Picture 10" descr="Maple Leaf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692C45C8-9848-D533-D491-31085833E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712" y="529354"/>
            <a:ext cx="1737853" cy="173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un Meme by seliuca Sound Effect - Meme Button for Soundboard - Tuna">
            <a:extLst>
              <a:ext uri="{FF2B5EF4-FFF2-40B4-BE49-F238E27FC236}">
                <a16:creationId xmlns:a16="http://schemas.microsoft.com/office/drawing/2014/main" id="{B6B88EF4-AEBB-E592-E340-04634FC92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8" r="19824" b="-554"/>
          <a:stretch/>
        </p:blipFill>
        <p:spPr bwMode="auto">
          <a:xfrm>
            <a:off x="6402554" y="295624"/>
            <a:ext cx="3818353" cy="219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898F0E3-7DE5-DD05-DD61-615F1A8A1A10}"/>
              </a:ext>
            </a:extLst>
          </p:cNvPr>
          <p:cNvSpPr/>
          <p:nvPr/>
        </p:nvSpPr>
        <p:spPr>
          <a:xfrm>
            <a:off x="8799598" y="898192"/>
            <a:ext cx="327534" cy="204378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67CD4BF-3872-3D14-7235-32F2815CA75D}"/>
              </a:ext>
            </a:extLst>
          </p:cNvPr>
          <p:cNvCxnSpPr>
            <a:cxnSpLocks/>
          </p:cNvCxnSpPr>
          <p:nvPr/>
        </p:nvCxnSpPr>
        <p:spPr>
          <a:xfrm>
            <a:off x="10937494" y="1362763"/>
            <a:ext cx="281997" cy="1450929"/>
          </a:xfrm>
          <a:prstGeom prst="line">
            <a:avLst/>
          </a:prstGeom>
          <a:ln w="38100">
            <a:solidFill>
              <a:srgbClr val="7030A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1CFE5A2-57E6-3991-4E22-CCBEEEFE256F}"/>
              </a:ext>
            </a:extLst>
          </p:cNvPr>
          <p:cNvCxnSpPr>
            <a:cxnSpLocks/>
          </p:cNvCxnSpPr>
          <p:nvPr/>
        </p:nvCxnSpPr>
        <p:spPr>
          <a:xfrm>
            <a:off x="9057073" y="1063198"/>
            <a:ext cx="1880421" cy="1627384"/>
          </a:xfrm>
          <a:prstGeom prst="line">
            <a:avLst/>
          </a:prstGeom>
          <a:ln w="38100">
            <a:solidFill>
              <a:srgbClr val="7030A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38FC00B-C57C-998D-1818-40006C4C0844}"/>
              </a:ext>
            </a:extLst>
          </p:cNvPr>
          <p:cNvSpPr/>
          <p:nvPr/>
        </p:nvSpPr>
        <p:spPr>
          <a:xfrm>
            <a:off x="10773727" y="1260574"/>
            <a:ext cx="327534" cy="204378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E72C68-5946-B6CC-4689-1697C469C4CF}"/>
              </a:ext>
            </a:extLst>
          </p:cNvPr>
          <p:cNvSpPr txBox="1"/>
          <p:nvPr/>
        </p:nvSpPr>
        <p:spPr>
          <a:xfrm>
            <a:off x="11219491" y="2813692"/>
            <a:ext cx="681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96D2C0-C2B5-BB46-926E-005774B9F79A}"/>
              </a:ext>
            </a:extLst>
          </p:cNvPr>
          <p:cNvSpPr txBox="1"/>
          <p:nvPr/>
        </p:nvSpPr>
        <p:spPr>
          <a:xfrm>
            <a:off x="6344359" y="2483454"/>
            <a:ext cx="3818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Zoom in on a plant or on ourselves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82B8A5-FF29-CCF7-07F1-027E71ACD191}"/>
              </a:ext>
            </a:extLst>
          </p:cNvPr>
          <p:cNvSpPr txBox="1"/>
          <p:nvPr/>
        </p:nvSpPr>
        <p:spPr>
          <a:xfrm>
            <a:off x="9676804" y="3054909"/>
            <a:ext cx="1860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We will find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650910E-1F3F-6920-D485-D908104AA1C4}"/>
              </a:ext>
            </a:extLst>
          </p:cNvPr>
          <p:cNvSpPr/>
          <p:nvPr/>
        </p:nvSpPr>
        <p:spPr>
          <a:xfrm>
            <a:off x="6536456" y="3618616"/>
            <a:ext cx="5468731" cy="294376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Write some of your ideas here!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18C20D7-6B5F-0DDE-15A9-5EA7B98BA666}"/>
              </a:ext>
            </a:extLst>
          </p:cNvPr>
          <p:cNvSpPr/>
          <p:nvPr/>
        </p:nvSpPr>
        <p:spPr>
          <a:xfrm>
            <a:off x="353279" y="312292"/>
            <a:ext cx="681276" cy="68898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016B3B6-A955-3A58-8A07-9C494934985E}"/>
              </a:ext>
            </a:extLst>
          </p:cNvPr>
          <p:cNvSpPr/>
          <p:nvPr/>
        </p:nvSpPr>
        <p:spPr>
          <a:xfrm>
            <a:off x="317899" y="3988149"/>
            <a:ext cx="681276" cy="68898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F415542-663D-9F08-B0DC-72D601D4A4CB}"/>
              </a:ext>
            </a:extLst>
          </p:cNvPr>
          <p:cNvSpPr/>
          <p:nvPr/>
        </p:nvSpPr>
        <p:spPr>
          <a:xfrm>
            <a:off x="6919800" y="312292"/>
            <a:ext cx="681276" cy="68898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06FDCEF-64EC-00CD-BA85-B32630DAF219}"/>
              </a:ext>
            </a:extLst>
          </p:cNvPr>
          <p:cNvSpPr/>
          <p:nvPr/>
        </p:nvSpPr>
        <p:spPr>
          <a:xfrm>
            <a:off x="6919800" y="3568664"/>
            <a:ext cx="681276" cy="68898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665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73A0CF-F9AF-E403-C9CA-E180C8B20095}"/>
              </a:ext>
            </a:extLst>
          </p:cNvPr>
          <p:cNvSpPr txBox="1"/>
          <p:nvPr/>
        </p:nvSpPr>
        <p:spPr>
          <a:xfrm>
            <a:off x="312160" y="285137"/>
            <a:ext cx="5547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through the </a:t>
            </a:r>
            <a:r>
              <a:rPr lang="en-US" dirty="0" err="1"/>
              <a:t>FoldScope</a:t>
            </a:r>
            <a:r>
              <a:rPr lang="en-US" dirty="0"/>
              <a:t> at the fern rhizome (stem)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Draw what you see below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430D77-FA70-D588-1B55-3FDBCB588FF5}"/>
              </a:ext>
            </a:extLst>
          </p:cNvPr>
          <p:cNvCxnSpPr>
            <a:cxnSpLocks/>
          </p:cNvCxnSpPr>
          <p:nvPr/>
        </p:nvCxnSpPr>
        <p:spPr>
          <a:xfrm>
            <a:off x="6096000" y="196645"/>
            <a:ext cx="0" cy="6213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3AA70DD-7E84-99FC-FE79-C3BFE5F94D61}"/>
              </a:ext>
            </a:extLst>
          </p:cNvPr>
          <p:cNvSpPr txBox="1"/>
          <p:nvPr/>
        </p:nvSpPr>
        <p:spPr>
          <a:xfrm>
            <a:off x="6410634" y="285137"/>
            <a:ext cx="5469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you seeing? </a:t>
            </a:r>
          </a:p>
          <a:p>
            <a:r>
              <a:rPr lang="en-US" dirty="0"/>
              <a:t>How would you describe what you saw?</a:t>
            </a:r>
          </a:p>
          <a:p>
            <a:r>
              <a:rPr lang="en-US" dirty="0"/>
              <a:t>Write it down here!</a:t>
            </a:r>
          </a:p>
        </p:txBody>
      </p:sp>
    </p:spTree>
    <p:extLst>
      <p:ext uri="{BB962C8B-B14F-4D97-AF65-F5344CB8AC3E}">
        <p14:creationId xmlns:p14="http://schemas.microsoft.com/office/powerpoint/2010/main" val="114392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68E39-4644-86F0-0E4B-17359FB38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1A3297-93E6-56A0-47E6-D72D354FADBC}"/>
              </a:ext>
            </a:extLst>
          </p:cNvPr>
          <p:cNvSpPr txBox="1"/>
          <p:nvPr/>
        </p:nvSpPr>
        <p:spPr>
          <a:xfrm>
            <a:off x="312160" y="285137"/>
            <a:ext cx="5848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through the </a:t>
            </a:r>
            <a:r>
              <a:rPr lang="en-US" dirty="0" err="1"/>
              <a:t>MicroScope</a:t>
            </a:r>
            <a:r>
              <a:rPr lang="en-US" dirty="0"/>
              <a:t> at the onion bulb epidermis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Draw what you see below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50C2B8-DD6E-11B7-1A6D-85535557EE92}"/>
              </a:ext>
            </a:extLst>
          </p:cNvPr>
          <p:cNvCxnSpPr>
            <a:cxnSpLocks/>
          </p:cNvCxnSpPr>
          <p:nvPr/>
        </p:nvCxnSpPr>
        <p:spPr>
          <a:xfrm>
            <a:off x="6096000" y="196645"/>
            <a:ext cx="0" cy="6213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AE56516-1ADB-AD2E-0AB6-90D2F1737754}"/>
              </a:ext>
            </a:extLst>
          </p:cNvPr>
          <p:cNvSpPr txBox="1"/>
          <p:nvPr/>
        </p:nvSpPr>
        <p:spPr>
          <a:xfrm>
            <a:off x="6410634" y="285137"/>
            <a:ext cx="5469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you seeing? </a:t>
            </a:r>
          </a:p>
          <a:p>
            <a:r>
              <a:rPr lang="en-US" dirty="0"/>
              <a:t>How would you describe what you saw?</a:t>
            </a:r>
          </a:p>
          <a:p>
            <a:r>
              <a:rPr lang="en-US" dirty="0"/>
              <a:t>Write it down here!</a:t>
            </a:r>
          </a:p>
        </p:txBody>
      </p:sp>
    </p:spTree>
    <p:extLst>
      <p:ext uri="{BB962C8B-B14F-4D97-AF65-F5344CB8AC3E}">
        <p14:creationId xmlns:p14="http://schemas.microsoft.com/office/powerpoint/2010/main" val="340005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A0BF2-0B9A-4CB9-0AB9-6E7A3AB5E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535BF2-DB65-DB6F-AF9E-462F515CEE3E}"/>
              </a:ext>
            </a:extLst>
          </p:cNvPr>
          <p:cNvSpPr txBox="1"/>
          <p:nvPr/>
        </p:nvSpPr>
        <p:spPr>
          <a:xfrm>
            <a:off x="312160" y="285137"/>
            <a:ext cx="853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we look at a fresh piece of onion, will it look the same as the slides you saw before?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3749E2-FB94-F960-7CC4-1CE9948A6A8E}"/>
              </a:ext>
            </a:extLst>
          </p:cNvPr>
          <p:cNvCxnSpPr>
            <a:cxnSpLocks/>
          </p:cNvCxnSpPr>
          <p:nvPr/>
        </p:nvCxnSpPr>
        <p:spPr>
          <a:xfrm flipH="1">
            <a:off x="422789" y="1435510"/>
            <a:ext cx="104025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905BE5D-B517-E959-644C-F2070D920FFA}"/>
              </a:ext>
            </a:extLst>
          </p:cNvPr>
          <p:cNvSpPr txBox="1"/>
          <p:nvPr/>
        </p:nvSpPr>
        <p:spPr>
          <a:xfrm>
            <a:off x="312159" y="1847220"/>
            <a:ext cx="11824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what you saw as expected? Are there differences between the fresh onion and the pre-made slides of onion and fern?</a:t>
            </a:r>
          </a:p>
        </p:txBody>
      </p:sp>
    </p:spTree>
    <p:extLst>
      <p:ext uri="{BB962C8B-B14F-4D97-AF65-F5344CB8AC3E}">
        <p14:creationId xmlns:p14="http://schemas.microsoft.com/office/powerpoint/2010/main" val="343393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3D26-5370-7ECE-FBA2-96346AE9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 we’ll see if we put muddy water under the microscope?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5C08A-4348-7F0B-2607-F78ECDA86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1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F361A-D6F0-5FD8-7DA1-947FE3205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8761"/>
            <a:ext cx="10515600" cy="5518202"/>
          </a:xfrm>
        </p:spPr>
        <p:txBody>
          <a:bodyPr/>
          <a:lstStyle/>
          <a:p>
            <a:r>
              <a:rPr lang="en-US" dirty="0"/>
              <a:t>What did we use today?</a:t>
            </a:r>
          </a:p>
          <a:p>
            <a:endParaRPr lang="en-US" dirty="0"/>
          </a:p>
          <a:p>
            <a:r>
              <a:rPr lang="en-US" dirty="0"/>
              <a:t>What did we look at today?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What’s some of the interesting things you see today that you want to share with a friend?</a:t>
            </a:r>
          </a:p>
        </p:txBody>
      </p:sp>
    </p:spTree>
    <p:extLst>
      <p:ext uri="{BB962C8B-B14F-4D97-AF65-F5344CB8AC3E}">
        <p14:creationId xmlns:p14="http://schemas.microsoft.com/office/powerpoint/2010/main" val="1949538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353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you think we’ll see if we put muddy water under the microscope?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wenrui chai</dc:creator>
  <cp:lastModifiedBy>Skrabalak, Sara</cp:lastModifiedBy>
  <cp:revision>2</cp:revision>
  <dcterms:created xsi:type="dcterms:W3CDTF">2025-03-28T14:11:11Z</dcterms:created>
  <dcterms:modified xsi:type="dcterms:W3CDTF">2025-03-31T12:08:33Z</dcterms:modified>
</cp:coreProperties>
</file>