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6" r:id="rId3"/>
    <p:sldId id="265" r:id="rId4"/>
    <p:sldId id="26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50" d="100"/>
          <a:sy n="50" d="100"/>
        </p:scale>
        <p:origin x="451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Día de </a:t>
            </a:r>
            <a:r>
              <a:rPr lang="en-US" sz="3200" dirty="0" err="1">
                <a:solidFill>
                  <a:schemeClr val="bg1"/>
                </a:solidFill>
              </a:rPr>
              <a:t>los</a:t>
            </a:r>
            <a:r>
              <a:rPr lang="en-US" sz="3200" dirty="0">
                <a:solidFill>
                  <a:schemeClr val="bg1"/>
                </a:solidFill>
              </a:rPr>
              <a:t> Muertos (“Day of the Dead”)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78E2C-6120-AF4C-3274-564BACFF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09" y="5536351"/>
            <a:ext cx="6632144" cy="552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Provide reference for photograph or Photo courtesy of Aljazeera.com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FFA44-7EF8-4C7D-9039-0F27918F65D3}"/>
              </a:ext>
            </a:extLst>
          </p:cNvPr>
          <p:cNvSpPr txBox="1"/>
          <p:nvPr/>
        </p:nvSpPr>
        <p:spPr>
          <a:xfrm flipH="1">
            <a:off x="-1" y="6289040"/>
            <a:ext cx="33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by: Josselyn De Le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028" name="Picture 4" descr="Photos: Mexicans celebrate the Day of the Dead – Dia de Muertos | In  Pictures News | Al Jazeera">
            <a:extLst>
              <a:ext uri="{FF2B5EF4-FFF2-40B4-BE49-F238E27FC236}">
                <a16:creationId xmlns:a16="http://schemas.microsoft.com/office/drawing/2014/main" id="{F22BD4F1-ADD2-6FA4-D60B-35952878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7" y="1483351"/>
            <a:ext cx="2776622" cy="18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E3A08-438C-08A9-9B53-842C5813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77" y="3484874"/>
            <a:ext cx="2776622" cy="185108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F0A622-D56A-91A5-CA0A-88080C6D7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6905" y="1375793"/>
            <a:ext cx="5192558" cy="4106413"/>
          </a:xfrm>
        </p:spPr>
        <p:txBody>
          <a:bodyPr>
            <a:noAutofit/>
          </a:bodyPr>
          <a:lstStyle/>
          <a:p>
            <a:r>
              <a:rPr lang="en-US" sz="2200" dirty="0"/>
              <a:t>Celebrated on November 1</a:t>
            </a:r>
            <a:r>
              <a:rPr lang="en-US" sz="2200" baseline="30000" dirty="0"/>
              <a:t>st</a:t>
            </a:r>
            <a:r>
              <a:rPr lang="en-US" sz="2200" dirty="0"/>
              <a:t> (Dia de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Inocentes</a:t>
            </a:r>
            <a:r>
              <a:rPr lang="en-US" sz="2200" dirty="0"/>
              <a:t>) and 2</a:t>
            </a:r>
            <a:r>
              <a:rPr lang="en-US" sz="2200" baseline="30000" dirty="0"/>
              <a:t>nd </a:t>
            </a:r>
            <a:r>
              <a:rPr lang="en-US" sz="2200" dirty="0"/>
              <a:t>(Dia de </a:t>
            </a:r>
            <a:r>
              <a:rPr lang="en-US" sz="2200" dirty="0" err="1"/>
              <a:t>los</a:t>
            </a:r>
            <a:r>
              <a:rPr lang="en-US" sz="2200" dirty="0"/>
              <a:t> Muertos)</a:t>
            </a:r>
          </a:p>
          <a:p>
            <a:r>
              <a:rPr lang="en-US" sz="2200" dirty="0"/>
              <a:t>A traditional Mexican holiday with indigenous and Catholic influences</a:t>
            </a:r>
          </a:p>
          <a:p>
            <a:r>
              <a:rPr lang="en-US" sz="2200" dirty="0"/>
              <a:t>Honors and remembers deceased loved ones</a:t>
            </a:r>
          </a:p>
          <a:p>
            <a:r>
              <a:rPr lang="en-US" sz="2200" dirty="0"/>
              <a:t>Families create altars (ofrendas) with offering like food, candles, and marigolds. </a:t>
            </a:r>
          </a:p>
          <a:p>
            <a:r>
              <a:rPr lang="en-US" sz="2200" dirty="0"/>
              <a:t>Celebrated in Mexico and by Mexican communities worldwide</a:t>
            </a:r>
          </a:p>
        </p:txBody>
      </p:sp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3A8FA-5ACD-E789-F0AB-FE95270A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History of </a:t>
            </a:r>
            <a:r>
              <a:rPr lang="en-US" sz="4400">
                <a:solidFill>
                  <a:schemeClr val="bg1"/>
                </a:solidFill>
              </a:rPr>
              <a:t>Día de los Muertos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781C5-5709-62B5-DD50-9E40B957A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4514848" cy="410641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Dates back thousands of years, originating from Indigenous Mesoamerican traditions.</a:t>
            </a:r>
          </a:p>
          <a:p>
            <a:r>
              <a:rPr lang="en-US"/>
              <a:t>Aztecs and other pre-Hispanic civilizations believed the spirits of the dead returned to visit the living.</a:t>
            </a:r>
          </a:p>
          <a:p>
            <a:r>
              <a:rPr lang="en-US"/>
              <a:t>Rituals included offerings of food, flowers, and personal items to honor deceased ancestors.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CBBAA-4E7A-2FDE-8C5E-C8E17C8A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99022"/>
            <a:ext cx="263652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Día de </a:t>
            </a:r>
            <a:r>
              <a:rPr lang="en-US" sz="3200" dirty="0" err="1">
                <a:solidFill>
                  <a:schemeClr val="bg1"/>
                </a:solidFill>
              </a:rPr>
              <a:t>los</a:t>
            </a:r>
            <a:r>
              <a:rPr lang="en-US" sz="3200" dirty="0">
                <a:solidFill>
                  <a:schemeClr val="bg1"/>
                </a:solidFill>
              </a:rPr>
              <a:t> Muertos is Celebrated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75017B2-5991-39C0-5B25-60C8BF32F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08" y="5419904"/>
            <a:ext cx="3706332" cy="5282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600" dirty="0"/>
              <a:t>Provide reference for photograph or Photo courtesy of Mariana Montes (Vibe adventures)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30E85-8663-C100-319F-EF7F55E47857}"/>
              </a:ext>
            </a:extLst>
          </p:cNvPr>
          <p:cNvSpPr txBox="1"/>
          <p:nvPr/>
        </p:nvSpPr>
        <p:spPr>
          <a:xfrm>
            <a:off x="3799840" y="1343818"/>
            <a:ext cx="53441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Families create ofrendas (alters) with photos, candles, marigolds, and favorite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Traditional foods include pan de Muerto, tamales, and sugar skulls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Cemeteries are visited to clean and decorate graves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Marigolds are used to guide spirit's home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Music, dance, and storytelling honor the deceased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470673-064A-D9ED-43C2-07DC7062D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8" y="2217658"/>
            <a:ext cx="3632093" cy="24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6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75BC-9B72-EE28-5B70-4BD5F689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E40D-C488-69CB-1614-0428D1CE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Día de </a:t>
            </a:r>
            <a:r>
              <a:rPr lang="en-US" sz="3200" dirty="0" err="1">
                <a:solidFill>
                  <a:schemeClr val="bg1"/>
                </a:solidFill>
              </a:rPr>
              <a:t>los</a:t>
            </a:r>
            <a:r>
              <a:rPr lang="en-US" sz="3200" dirty="0">
                <a:solidFill>
                  <a:schemeClr val="bg1"/>
                </a:solidFill>
              </a:rPr>
              <a:t> Muertos is Celebrated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EE14B-1D0E-EBCC-ACAF-AC544B3F7465}"/>
              </a:ext>
            </a:extLst>
          </p:cNvPr>
          <p:cNvSpPr txBox="1"/>
          <p:nvPr/>
        </p:nvSpPr>
        <p:spPr>
          <a:xfrm>
            <a:off x="3799840" y="1343818"/>
            <a:ext cx="53441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Families create ofrendas (alters) with photos, candles, marigolds, and favorite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Traditional foods include pan de Muerto, tamales, and sugar skulls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Cemeteries are visited to clean and decorate graves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Marigolds are used to guide spirit's home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Music, dance, and storytelling honor the deceased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9CEF1A-3CBF-351C-FEC2-AD78BFF3A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6" y="1474625"/>
            <a:ext cx="3116238" cy="4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09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2474</TotalTime>
  <Words>269</Words>
  <Application>Microsoft Office PowerPoint</Application>
  <PresentationFormat>On-screen Show (4:3)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Office Theme</vt:lpstr>
      <vt:lpstr>Día de los Muertos (“Day of the Dead”) </vt:lpstr>
      <vt:lpstr>History of Día de los Muertos </vt:lpstr>
      <vt:lpstr>How Día de los Muertos is Celebrated </vt:lpstr>
      <vt:lpstr>How Día de los Muertos is Celebrated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josselyn deleon</cp:lastModifiedBy>
  <cp:revision>18</cp:revision>
  <dcterms:created xsi:type="dcterms:W3CDTF">2023-03-07T18:47:29Z</dcterms:created>
  <dcterms:modified xsi:type="dcterms:W3CDTF">2025-03-05T01:19:42Z</dcterms:modified>
</cp:coreProperties>
</file>