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Shubhangi Goyal (Shu-</a:t>
            </a:r>
            <a:r>
              <a:rPr lang="en-US" sz="3200" dirty="0" err="1">
                <a:solidFill>
                  <a:schemeClr val="bg1"/>
                </a:solidFill>
              </a:rPr>
              <a:t>bhn</a:t>
            </a:r>
            <a:r>
              <a:rPr lang="en-US" sz="3200" dirty="0">
                <a:solidFill>
                  <a:schemeClr val="bg1"/>
                </a:solidFill>
              </a:rPr>
              <a:t>-</a:t>
            </a:r>
            <a:r>
              <a:rPr lang="en-US" sz="3200" dirty="0" err="1">
                <a:solidFill>
                  <a:schemeClr val="bg1"/>
                </a:solidFill>
              </a:rPr>
              <a:t>gi</a:t>
            </a:r>
            <a:r>
              <a:rPr lang="en-US" sz="3200" dirty="0">
                <a:solidFill>
                  <a:schemeClr val="bg1"/>
                </a:solidFill>
              </a:rPr>
              <a:t> Goy-al)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78E2C-6120-AF4C-3274-564BACFF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509" y="1523205"/>
            <a:ext cx="3706332" cy="38115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Insert photograph(s) here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   Shubhangi Goyal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9841" y="1523206"/>
            <a:ext cx="5129465" cy="3811589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/>
              <a:t>Technical Expertise: </a:t>
            </a:r>
            <a:r>
              <a:rPr lang="en-US" sz="2800" dirty="0"/>
              <a:t>Nanoparticle synthesis,</a:t>
            </a:r>
            <a:r>
              <a:rPr lang="en-US" dirty="0"/>
              <a:t> spectroscopic and imaging techniques</a:t>
            </a:r>
          </a:p>
          <a:p>
            <a:r>
              <a:rPr lang="en-US" b="1" dirty="0"/>
              <a:t>M.S. -</a:t>
            </a:r>
            <a:r>
              <a:rPr lang="en-US" dirty="0"/>
              <a:t> IIT Mandi, India</a:t>
            </a:r>
          </a:p>
          <a:p>
            <a:r>
              <a:rPr lang="en-US" sz="2800" b="1" dirty="0"/>
              <a:t>Speaks:</a:t>
            </a:r>
            <a:r>
              <a:rPr lang="en-US" sz="2800" dirty="0"/>
              <a:t> </a:t>
            </a:r>
            <a:r>
              <a:rPr lang="en-US" dirty="0"/>
              <a:t>English, Hindi, Punjabi</a:t>
            </a:r>
          </a:p>
          <a:p>
            <a:r>
              <a:rPr lang="en-US" b="1" dirty="0"/>
              <a:t>Favorite Holiday- </a:t>
            </a:r>
            <a:r>
              <a:rPr lang="en-US" dirty="0"/>
              <a:t>New York (December 2024)</a:t>
            </a:r>
            <a:endParaRPr lang="en-US" b="1" dirty="0"/>
          </a:p>
          <a:p>
            <a:r>
              <a:rPr lang="en-US" b="1" dirty="0"/>
              <a:t>Interests- </a:t>
            </a:r>
            <a:r>
              <a:rPr lang="en-US" dirty="0"/>
              <a:t>cooking, yoga, dancing, and exploring new places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220DC-5286-D5FC-32C7-160367EBF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5" t="30169" r="7881" b="16351"/>
          <a:stretch/>
        </p:blipFill>
        <p:spPr>
          <a:xfrm>
            <a:off x="222401" y="1523204"/>
            <a:ext cx="3222568" cy="3164990"/>
          </a:xfrm>
          <a:prstGeom prst="rect">
            <a:avLst/>
          </a:prstGeom>
        </p:spPr>
      </p:pic>
      <p:pic>
        <p:nvPicPr>
          <p:cNvPr id="5" name="Name recording">
            <a:hlinkClick r:id="" action="ppaction://media"/>
            <a:extLst>
              <a:ext uri="{FF2B5EF4-FFF2-40B4-BE49-F238E27FC236}">
                <a16:creationId xmlns:a16="http://schemas.microsoft.com/office/drawing/2014/main" id="{D99923A1-6021-DC78-1018-4A1EA81B7AC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33" end="1308.82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97046" y="4981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2446</TotalTime>
  <Words>60</Words>
  <Application>Microsoft Office PowerPoint</Application>
  <PresentationFormat>On-screen Show (4:3)</PresentationFormat>
  <Paragraphs>15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Shubhangi Goyal (Shu-bhn-gi Goy-al)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Skrabalak, Sara</cp:lastModifiedBy>
  <cp:revision>17</cp:revision>
  <dcterms:created xsi:type="dcterms:W3CDTF">2023-03-07T18:47:29Z</dcterms:created>
  <dcterms:modified xsi:type="dcterms:W3CDTF">2025-02-24T18:00:05Z</dcterms:modified>
</cp:coreProperties>
</file>