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Hrittik Ghosh (Rit-</a:t>
            </a:r>
            <a:r>
              <a:rPr lang="en-US" sz="3200" dirty="0" err="1">
                <a:solidFill>
                  <a:schemeClr val="bg1"/>
                </a:solidFill>
              </a:rPr>
              <a:t>wik</a:t>
            </a:r>
            <a:r>
              <a:rPr lang="en-US" sz="3200" dirty="0">
                <a:solidFill>
                  <a:schemeClr val="bg1"/>
                </a:solidFill>
              </a:rPr>
              <a:t> Ghosh)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6971" y="1506857"/>
            <a:ext cx="5617029" cy="410641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Technical Expertise:</a:t>
            </a:r>
            <a:r>
              <a:rPr lang="en-US" sz="2400" dirty="0"/>
              <a:t> Electrochemical synthesis of nanoparticles, Electron microscopy</a:t>
            </a:r>
          </a:p>
          <a:p>
            <a:r>
              <a:rPr lang="en-US" sz="2400" b="1" dirty="0"/>
              <a:t>M.S.</a:t>
            </a:r>
            <a:r>
              <a:rPr lang="en-US" sz="2400" dirty="0"/>
              <a:t> at IIT Bombay, India 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b="1" dirty="0"/>
              <a:t>B.S.</a:t>
            </a:r>
            <a:r>
              <a:rPr lang="en-US" sz="2400" dirty="0"/>
              <a:t> at University of Kalyani, India</a:t>
            </a:r>
          </a:p>
          <a:p>
            <a:r>
              <a:rPr lang="en-US" sz="2400" b="1" dirty="0"/>
              <a:t>Languages Spoken:</a:t>
            </a:r>
            <a:r>
              <a:rPr lang="en-US" sz="2400" dirty="0"/>
              <a:t> English, Hindi, Bengali</a:t>
            </a:r>
          </a:p>
          <a:p>
            <a:r>
              <a:rPr lang="en-US" sz="2400" b="1" dirty="0"/>
              <a:t>Favorite Holiday and Date: </a:t>
            </a:r>
            <a:r>
              <a:rPr lang="en-US" sz="2400" dirty="0"/>
              <a:t>Durga Puja (Sep/Oct)</a:t>
            </a:r>
          </a:p>
          <a:p>
            <a:r>
              <a:rPr lang="en-US" sz="2400" b="1" dirty="0"/>
              <a:t>Hobbies/Other Interests: </a:t>
            </a:r>
            <a:r>
              <a:rPr lang="en-US" sz="2400" dirty="0"/>
              <a:t>Reading books, playing cricket, cooking</a:t>
            </a:r>
          </a:p>
        </p:txBody>
      </p:sp>
      <p:pic>
        <p:nvPicPr>
          <p:cNvPr id="4" name="Picture 3" descr="A person in a blue sweatshirt&#10;&#10;Description automatically generated">
            <a:extLst>
              <a:ext uri="{FF2B5EF4-FFF2-40B4-BE49-F238E27FC236}">
                <a16:creationId xmlns:a16="http://schemas.microsoft.com/office/drawing/2014/main" id="{CD8C7CE9-ACA5-18B5-A831-4A1150352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3"/>
          <a:stretch/>
        </p:blipFill>
        <p:spPr>
          <a:xfrm>
            <a:off x="93509" y="1523204"/>
            <a:ext cx="3353962" cy="3066714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C0DFBC-4363-0892-E462-DA9E9739C3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6808" y="48474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2425</TotalTime>
  <Words>68</Words>
  <Application>Microsoft Office PowerPoint</Application>
  <PresentationFormat>On-screen Show (4:3)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Hrittik Ghosh (Rit-wik Ghosh)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24</cp:revision>
  <dcterms:created xsi:type="dcterms:W3CDTF">2023-03-07T18:47:29Z</dcterms:created>
  <dcterms:modified xsi:type="dcterms:W3CDTF">2025-02-24T18:08:08Z</dcterms:modified>
</cp:coreProperties>
</file>