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Hope Coffinberger (Hope Coffin-burger)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9841" y="1523206"/>
            <a:ext cx="5344159" cy="4106413"/>
          </a:xfrm>
        </p:spPr>
        <p:txBody>
          <a:bodyPr>
            <a:normAutofit/>
          </a:bodyPr>
          <a:lstStyle/>
          <a:p>
            <a:r>
              <a:rPr lang="en-US" dirty="0"/>
              <a:t>Technical expertise: Mass Spectrometry, Proteomics, Novel Ionization</a:t>
            </a:r>
          </a:p>
          <a:p>
            <a:r>
              <a:rPr lang="en-US" dirty="0"/>
              <a:t>Saint Joesph’s University/Texas A&amp;M University</a:t>
            </a:r>
          </a:p>
          <a:p>
            <a:r>
              <a:rPr lang="en-US" dirty="0"/>
              <a:t>English</a:t>
            </a:r>
          </a:p>
          <a:p>
            <a:r>
              <a:rPr lang="en-US" dirty="0"/>
              <a:t>Halloween</a:t>
            </a:r>
            <a:r>
              <a:rPr lang="en-US"/>
              <a:t>, October 31</a:t>
            </a:r>
            <a:endParaRPr lang="en-US" dirty="0"/>
          </a:p>
          <a:p>
            <a:r>
              <a:rPr lang="en-US" dirty="0"/>
              <a:t>Baking/Gaming</a:t>
            </a:r>
          </a:p>
        </p:txBody>
      </p:sp>
      <p:pic>
        <p:nvPicPr>
          <p:cNvPr id="4" name="Picture 3" descr="A person holding a sign&#10;&#10;Description automatically generated">
            <a:extLst>
              <a:ext uri="{FF2B5EF4-FFF2-40B4-BE49-F238E27FC236}">
                <a16:creationId xmlns:a16="http://schemas.microsoft.com/office/drawing/2014/main" id="{4C56795E-EA40-A095-6383-71389A289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348" y="2076159"/>
            <a:ext cx="3410531" cy="2557899"/>
          </a:xfrm>
          <a:prstGeom prst="rect">
            <a:avLst/>
          </a:prstGeom>
        </p:spPr>
      </p:pic>
      <p:pic>
        <p:nvPicPr>
          <p:cNvPr id="9" name="Name">
            <a:hlinkClick r:id="" action="ppaction://media"/>
            <a:extLst>
              <a:ext uri="{FF2B5EF4-FFF2-40B4-BE49-F238E27FC236}">
                <a16:creationId xmlns:a16="http://schemas.microsoft.com/office/drawing/2014/main" id="{2E1A3349-6B53-73B9-A202-A7583DDC77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306" y="51911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3736</TotalTime>
  <Words>33</Words>
  <Application>Microsoft Office PowerPoint</Application>
  <PresentationFormat>On-screen Show (4:3)</PresentationFormat>
  <Paragraphs>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Hope Coffinberger (Hope Coffin-burger)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Skrabalak, Sara</cp:lastModifiedBy>
  <cp:revision>17</cp:revision>
  <dcterms:created xsi:type="dcterms:W3CDTF">2023-03-07T18:47:29Z</dcterms:created>
  <dcterms:modified xsi:type="dcterms:W3CDTF">2025-02-24T18:04:26Z</dcterms:modified>
</cp:coreProperties>
</file>