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What is the most popular Halloween candy in 2023?">
            <a:extLst>
              <a:ext uri="{FF2B5EF4-FFF2-40B4-BE49-F238E27FC236}">
                <a16:creationId xmlns:a16="http://schemas.microsoft.com/office/drawing/2014/main" id="{311A606B-FD7E-2500-25A7-AA5A6B94D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7" y="4103211"/>
            <a:ext cx="2775282" cy="156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Halloween (October 31</a:t>
            </a:r>
            <a:r>
              <a:rPr lang="en-US" sz="3200" baseline="30000" dirty="0">
                <a:solidFill>
                  <a:schemeClr val="bg1"/>
                </a:solidFill>
              </a:rPr>
              <a:t>st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FFA44-7EF8-4C7D-9039-0F27918F65D3}"/>
              </a:ext>
            </a:extLst>
          </p:cNvPr>
          <p:cNvSpPr txBox="1"/>
          <p:nvPr/>
        </p:nvSpPr>
        <p:spPr>
          <a:xfrm flipH="1">
            <a:off x="-1" y="6289040"/>
            <a:ext cx="33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by: Megan Knobeloch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FF2AC-EACD-3EA9-78F1-2773F12B34AA}"/>
              </a:ext>
            </a:extLst>
          </p:cNvPr>
          <p:cNvSpPr txBox="1"/>
          <p:nvPr/>
        </p:nvSpPr>
        <p:spPr>
          <a:xfrm>
            <a:off x="4787660" y="1544128"/>
            <a:ext cx="414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Dates back 2,000 years, originating as a Celtic festival called Samhain (pronounced sow-in)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Celts believed that the day before their New Year (aka October 31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ghosts could easily enter the human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Ghosts were warded off with large bonfires and costumes</a:t>
            </a:r>
          </a:p>
        </p:txBody>
      </p:sp>
      <p:pic>
        <p:nvPicPr>
          <p:cNvPr id="1026" name="Picture 2" descr="What is the True Origin of Halloween? - Historical Insights">
            <a:extLst>
              <a:ext uri="{FF2B5EF4-FFF2-40B4-BE49-F238E27FC236}">
                <a16:creationId xmlns:a16="http://schemas.microsoft.com/office/drawing/2014/main" id="{57997863-0D67-C46C-D424-6280635A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0" y="1544128"/>
            <a:ext cx="4317316" cy="22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triguing History of Halloween – Knowlton Dental Elizabethtown PA">
            <a:extLst>
              <a:ext uri="{FF2B5EF4-FFF2-40B4-BE49-F238E27FC236}">
                <a16:creationId xmlns:a16="http://schemas.microsoft.com/office/drawing/2014/main" id="{AC01C375-18AF-B15E-CE99-B0317ADC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" y="3960336"/>
            <a:ext cx="2555957" cy="17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9F2800-6287-5E58-CCEC-13D9BC87DF67}"/>
              </a:ext>
            </a:extLst>
          </p:cNvPr>
          <p:cNvSpPr txBox="1"/>
          <p:nvPr/>
        </p:nvSpPr>
        <p:spPr>
          <a:xfrm>
            <a:off x="2663787" y="5572790"/>
            <a:ext cx="16045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https://www.abc27.com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C6FB9-39E4-A358-2DC5-CF4623F36263}"/>
              </a:ext>
            </a:extLst>
          </p:cNvPr>
          <p:cNvSpPr txBox="1"/>
          <p:nvPr/>
        </p:nvSpPr>
        <p:spPr>
          <a:xfrm>
            <a:off x="1326" y="5572790"/>
            <a:ext cx="21652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https://www.knowltondental.com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060FE4-75B9-7EAF-B20A-58BC8B6DA383}"/>
              </a:ext>
            </a:extLst>
          </p:cNvPr>
          <p:cNvSpPr txBox="1"/>
          <p:nvPr/>
        </p:nvSpPr>
        <p:spPr>
          <a:xfrm>
            <a:off x="2713215" y="3770164"/>
            <a:ext cx="18978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https://historicalinsights.info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5E24E2-B5C6-B8E9-66EA-9AFEAC891831}"/>
              </a:ext>
            </a:extLst>
          </p:cNvPr>
          <p:cNvSpPr txBox="1"/>
          <p:nvPr/>
        </p:nvSpPr>
        <p:spPr>
          <a:xfrm>
            <a:off x="6511617" y="5834400"/>
            <a:ext cx="2631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https://www.history.com/topics/halloween/history-of-halloween</a:t>
            </a:r>
          </a:p>
        </p:txBody>
      </p:sp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Halloween (October 31</a:t>
            </a:r>
            <a:r>
              <a:rPr lang="en-US" sz="3200" baseline="30000" dirty="0">
                <a:solidFill>
                  <a:schemeClr val="bg1"/>
                </a:solidFill>
              </a:rPr>
              <a:t>st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FFA44-7EF8-4C7D-9039-0F27918F65D3}"/>
              </a:ext>
            </a:extLst>
          </p:cNvPr>
          <p:cNvSpPr txBox="1"/>
          <p:nvPr/>
        </p:nvSpPr>
        <p:spPr>
          <a:xfrm flipH="1">
            <a:off x="-1" y="6289040"/>
            <a:ext cx="33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by: Megan Knobeloch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98240-BE0A-7655-FA22-33FF834CDFA7}"/>
              </a:ext>
            </a:extLst>
          </p:cNvPr>
          <p:cNvSpPr txBox="1"/>
          <p:nvPr/>
        </p:nvSpPr>
        <p:spPr>
          <a:xfrm>
            <a:off x="4787661" y="1447014"/>
            <a:ext cx="414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Really interesting folklore and history related to the characters (like witches and vampires) that are associated with Halloween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Salem witch trials!</a:t>
            </a:r>
          </a:p>
        </p:txBody>
      </p:sp>
      <p:pic>
        <p:nvPicPr>
          <p:cNvPr id="7" name="Picture 2" descr="Let's learn about the creatures of Halloween">
            <a:extLst>
              <a:ext uri="{FF2B5EF4-FFF2-40B4-BE49-F238E27FC236}">
                <a16:creationId xmlns:a16="http://schemas.microsoft.com/office/drawing/2014/main" id="{4E60B6FC-D6F5-7189-E9E1-D7A08517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61" y="1476656"/>
            <a:ext cx="3010619" cy="16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34F067-E005-7B90-12DC-E5F570464EEA}"/>
              </a:ext>
            </a:extLst>
          </p:cNvPr>
          <p:cNvSpPr txBox="1"/>
          <p:nvPr/>
        </p:nvSpPr>
        <p:spPr>
          <a:xfrm>
            <a:off x="1090156" y="3117635"/>
            <a:ext cx="184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https://www.snexplores.org</a:t>
            </a:r>
          </a:p>
        </p:txBody>
      </p:sp>
    </p:spTree>
    <p:extLst>
      <p:ext uri="{BB962C8B-B14F-4D97-AF65-F5344CB8AC3E}">
        <p14:creationId xmlns:p14="http://schemas.microsoft.com/office/powerpoint/2010/main" val="109649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Halloween (October 31</a:t>
            </a:r>
            <a:r>
              <a:rPr lang="en-US" sz="3200" baseline="30000" dirty="0">
                <a:solidFill>
                  <a:schemeClr val="bg1"/>
                </a:solidFill>
              </a:rPr>
              <a:t>st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FFA44-7EF8-4C7D-9039-0F27918F65D3}"/>
              </a:ext>
            </a:extLst>
          </p:cNvPr>
          <p:cNvSpPr txBox="1"/>
          <p:nvPr/>
        </p:nvSpPr>
        <p:spPr>
          <a:xfrm flipH="1">
            <a:off x="-1" y="6289040"/>
            <a:ext cx="33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by: Megan Knobeloch</a:t>
            </a:r>
          </a:p>
        </p:txBody>
      </p:sp>
      <p:pic>
        <p:nvPicPr>
          <p:cNvPr id="2050" name="Picture 2" descr="Let's learn about the creatures of Halloween">
            <a:extLst>
              <a:ext uri="{FF2B5EF4-FFF2-40B4-BE49-F238E27FC236}">
                <a16:creationId xmlns:a16="http://schemas.microsoft.com/office/drawing/2014/main" id="{3C63B91D-6758-6C31-3084-3BBB43507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61" y="1476656"/>
            <a:ext cx="3010619" cy="16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1FE27-87A2-2A96-4C1B-8C50B6427B83}"/>
              </a:ext>
            </a:extLst>
          </p:cNvPr>
          <p:cNvSpPr txBox="1"/>
          <p:nvPr/>
        </p:nvSpPr>
        <p:spPr>
          <a:xfrm>
            <a:off x="4787661" y="1447014"/>
            <a:ext cx="414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Really interesting folklore and history related to the characters (like witches and vampires) that are associated with Halloween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Salem witch trials!</a:t>
            </a:r>
          </a:p>
        </p:txBody>
      </p:sp>
      <p:pic>
        <p:nvPicPr>
          <p:cNvPr id="3074" name="Picture 2" descr="Hocus Pocus – Vidiots">
            <a:extLst>
              <a:ext uri="{FF2B5EF4-FFF2-40B4-BE49-F238E27FC236}">
                <a16:creationId xmlns:a16="http://schemas.microsoft.com/office/drawing/2014/main" id="{DEFF2D53-2CA5-423F-4F1E-8EE7965B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" y="3354127"/>
            <a:ext cx="1527405" cy="22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g Halloween Costumes 2022 | Spot and Tango">
            <a:extLst>
              <a:ext uri="{FF2B5EF4-FFF2-40B4-BE49-F238E27FC236}">
                <a16:creationId xmlns:a16="http://schemas.microsoft.com/office/drawing/2014/main" id="{28D70F0E-B8D0-BC8D-E35E-BDD361F4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50" y="3510361"/>
            <a:ext cx="2859297" cy="21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lloween Bunny With Carrot Cosplay Pet Costume for Cats and Dogs">
            <a:extLst>
              <a:ext uri="{FF2B5EF4-FFF2-40B4-BE49-F238E27FC236}">
                <a16:creationId xmlns:a16="http://schemas.microsoft.com/office/drawing/2014/main" id="{50FEA873-CEF9-4875-2878-ECCEC6D9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33" y="3504085"/>
            <a:ext cx="2127588" cy="21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iitle Funny Dog Halloween Costume – AIITLE">
            <a:extLst>
              <a:ext uri="{FF2B5EF4-FFF2-40B4-BE49-F238E27FC236}">
                <a16:creationId xmlns:a16="http://schemas.microsoft.com/office/drawing/2014/main" id="{6A55BD50-0EE9-286E-38E8-3762599B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79" y="3321376"/>
            <a:ext cx="1766862" cy="23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CDC97-20DF-E4FF-60DB-C978C23E9E87}"/>
              </a:ext>
            </a:extLst>
          </p:cNvPr>
          <p:cNvSpPr txBox="1"/>
          <p:nvPr/>
        </p:nvSpPr>
        <p:spPr>
          <a:xfrm>
            <a:off x="1880976" y="5560904"/>
            <a:ext cx="24715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https://whatthepup.spotandtango.com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B517F-D5A2-3F18-336D-53774CAD8AE0}"/>
              </a:ext>
            </a:extLst>
          </p:cNvPr>
          <p:cNvSpPr txBox="1"/>
          <p:nvPr/>
        </p:nvSpPr>
        <p:spPr>
          <a:xfrm>
            <a:off x="4904605" y="5560904"/>
            <a:ext cx="15274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https://lilwildpets.com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4D518-DE10-2D3D-F73C-2938E835C034}"/>
              </a:ext>
            </a:extLst>
          </p:cNvPr>
          <p:cNvSpPr txBox="1"/>
          <p:nvPr/>
        </p:nvSpPr>
        <p:spPr>
          <a:xfrm>
            <a:off x="-52303" y="5560904"/>
            <a:ext cx="19028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https://vidiotsfoundation.org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B0EC1C-B473-A53C-D290-0038282560D9}"/>
              </a:ext>
            </a:extLst>
          </p:cNvPr>
          <p:cNvSpPr txBox="1"/>
          <p:nvPr/>
        </p:nvSpPr>
        <p:spPr>
          <a:xfrm>
            <a:off x="1090156" y="3117635"/>
            <a:ext cx="1841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https://www.snexplores.org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9C2DF9-A99A-1187-337A-8705F216F6A4}"/>
              </a:ext>
            </a:extLst>
          </p:cNvPr>
          <p:cNvSpPr txBox="1"/>
          <p:nvPr/>
        </p:nvSpPr>
        <p:spPr>
          <a:xfrm>
            <a:off x="7117807" y="5561997"/>
            <a:ext cx="1686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https://www.aiitle.com</a:t>
            </a:r>
          </a:p>
        </p:txBody>
      </p:sp>
    </p:spTree>
    <p:extLst>
      <p:ext uri="{BB962C8B-B14F-4D97-AF65-F5344CB8AC3E}">
        <p14:creationId xmlns:p14="http://schemas.microsoft.com/office/powerpoint/2010/main" val="396948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2471</TotalTime>
  <Words>198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Halloween (October 31st)</vt:lpstr>
      <vt:lpstr>Halloween (October 31st)</vt:lpstr>
      <vt:lpstr>Halloween (October 31st)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35</cp:revision>
  <dcterms:created xsi:type="dcterms:W3CDTF">2023-03-07T18:47:29Z</dcterms:created>
  <dcterms:modified xsi:type="dcterms:W3CDTF">2024-11-07T21:34:02Z</dcterms:modified>
</cp:coreProperties>
</file>