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Annesha Sengupta (Onn-ne-sha)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8668" y="1621083"/>
            <a:ext cx="5245332" cy="4106413"/>
          </a:xfrm>
        </p:spPr>
        <p:txBody>
          <a:bodyPr>
            <a:noAutofit/>
          </a:bodyPr>
          <a:lstStyle/>
          <a:p>
            <a:r>
              <a:rPr lang="en-US" sz="2200" b="1" dirty="0"/>
              <a:t>Expertise: </a:t>
            </a:r>
            <a:r>
              <a:rPr lang="en-US" sz="2200" dirty="0"/>
              <a:t>Transition metal catalysis study, lipid structure characterization using mass spectrometric techniques</a:t>
            </a:r>
          </a:p>
          <a:p>
            <a:r>
              <a:rPr lang="en-US" sz="2200" b="1" dirty="0"/>
              <a:t>Graduate Institution: </a:t>
            </a:r>
            <a:r>
              <a:rPr lang="en-US" sz="2200" dirty="0"/>
              <a:t>Texas A&amp;M University </a:t>
            </a:r>
          </a:p>
          <a:p>
            <a:r>
              <a:rPr lang="en-US" sz="2200" b="1" dirty="0"/>
              <a:t>Languages Spoken: </a:t>
            </a:r>
            <a:r>
              <a:rPr lang="en-US" sz="2200" dirty="0"/>
              <a:t>English, Bengali, Hindi</a:t>
            </a:r>
          </a:p>
          <a:p>
            <a:r>
              <a:rPr lang="en-US" sz="2200" b="1" dirty="0"/>
              <a:t>Favorite Holiday and Date: </a:t>
            </a:r>
            <a:r>
              <a:rPr lang="en-US" sz="2200" dirty="0"/>
              <a:t>Durga Puja (around October)</a:t>
            </a:r>
          </a:p>
          <a:p>
            <a:r>
              <a:rPr lang="en-US" sz="2200" b="1" dirty="0"/>
              <a:t>Hobbies/Other Interests: </a:t>
            </a:r>
            <a:r>
              <a:rPr lang="en-US" sz="2200" dirty="0"/>
              <a:t>Choreography/Dancing and painting</a:t>
            </a:r>
            <a:endParaRPr lang="en-US" sz="2200" b="1" dirty="0"/>
          </a:p>
        </p:txBody>
      </p:sp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068D6266-F4D1-FB5B-849D-6169A40A2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3"/>
          <a:stretch/>
        </p:blipFill>
        <p:spPr bwMode="auto">
          <a:xfrm>
            <a:off x="2050004" y="3617285"/>
            <a:ext cx="1793713" cy="196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o photo description available.">
            <a:extLst>
              <a:ext uri="{FF2B5EF4-FFF2-40B4-BE49-F238E27FC236}">
                <a16:creationId xmlns:a16="http://schemas.microsoft.com/office/drawing/2014/main" id="{5DC10EEA-46FA-68AB-821A-509CA33C6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r="34001"/>
          <a:stretch/>
        </p:blipFill>
        <p:spPr bwMode="auto">
          <a:xfrm>
            <a:off x="119269" y="3617285"/>
            <a:ext cx="1875785" cy="200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o photo description available.">
            <a:extLst>
              <a:ext uri="{FF2B5EF4-FFF2-40B4-BE49-F238E27FC236}">
                <a16:creationId xmlns:a16="http://schemas.microsoft.com/office/drawing/2014/main" id="{308ED9E8-0955-41B4-53AA-14C1CCF2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09" y="1427307"/>
            <a:ext cx="2106489" cy="210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2400</TotalTime>
  <Words>56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Annesha Sengupta (Onn-ne-sha)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24</cp:revision>
  <dcterms:created xsi:type="dcterms:W3CDTF">2023-03-07T18:47:29Z</dcterms:created>
  <dcterms:modified xsi:type="dcterms:W3CDTF">2024-05-31T09:32:34Z</dcterms:modified>
</cp:coreProperties>
</file>