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4" r:id="rId2"/>
    <p:sldId id="26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F7FD-3C82-4AAC-A949-246C76A2D7B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B3041-EC47-45CE-BB50-690E0EEF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1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ri_Lanka" TargetMode="External"/><Relationship Id="rId13" Type="http://schemas.openxmlformats.org/officeDocument/2006/relationships/hyperlink" Target="https://en.wikipedia.org/wiki/Overseas_Chinese" TargetMode="External"/><Relationship Id="rId3" Type="http://schemas.openxmlformats.org/officeDocument/2006/relationships/hyperlink" Target="https://en.wikipedia.org/wiki/Tibet" TargetMode="External"/><Relationship Id="rId7" Type="http://schemas.openxmlformats.org/officeDocument/2006/relationships/hyperlink" Target="https://en.wikipedia.org/wiki/India" TargetMode="External"/><Relationship Id="rId12" Type="http://schemas.openxmlformats.org/officeDocument/2006/relationships/hyperlink" Target="https://en.wikipedia.org/wiki/Singapor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Myanmar" TargetMode="External"/><Relationship Id="rId11" Type="http://schemas.openxmlformats.org/officeDocument/2006/relationships/hyperlink" Target="https://en.wikipedia.org/wiki/Malaysia" TargetMode="External"/><Relationship Id="rId5" Type="http://schemas.openxmlformats.org/officeDocument/2006/relationships/hyperlink" Target="https://en.wikipedia.org/wiki/Laos" TargetMode="External"/><Relationship Id="rId10" Type="http://schemas.openxmlformats.org/officeDocument/2006/relationships/hyperlink" Target="https://en.wikipedia.org/wiki/Vietnam" TargetMode="External"/><Relationship Id="rId4" Type="http://schemas.openxmlformats.org/officeDocument/2006/relationships/hyperlink" Target="https://en.wikipedia.org/wiki/Cambodia" TargetMode="External"/><Relationship Id="rId9" Type="http://schemas.openxmlformats.org/officeDocument/2006/relationships/hyperlink" Target="https://en.wikipedia.org/wiki/Thailan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Lunisolar calendar, primary used in </a:t>
            </a:r>
            <a:r>
              <a:rPr lang="en-US" b="0" i="0" u="sng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Tibet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4" tooltip="Cambodia"/>
              </a:rPr>
              <a:t>Cambodia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5" tooltip="Laos"/>
              </a:rPr>
              <a:t>Laos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6" tooltip="Myanmar"/>
              </a:rPr>
              <a:t>Myanmar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7" tooltip="India"/>
              </a:rPr>
              <a:t>India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8" tooltip="Sri Lanka"/>
              </a:rPr>
              <a:t>Sri Lanka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9" tooltip="Thailand"/>
              </a:rPr>
              <a:t>Thailand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and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10" tooltip="Vietnam"/>
              </a:rPr>
              <a:t>Vietnam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as well as in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11" tooltip="Malaysia"/>
              </a:rPr>
              <a:t>Malaysia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and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12" tooltip="Singapore"/>
              </a:rPr>
              <a:t>Singapore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and by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13" tooltip="Overseas Chinese"/>
              </a:rPr>
              <a:t>Chinese populations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B3041-EC47-45CE-BB50-690E0EEF71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2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co.th/news/bangkok/bma-imposes-strict-covid-19-restrictions-during-songkra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nanitalk.com/interesting-story/important-day/382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airath.co.th/lifestyle/culture/2675896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s://www.nalanda.org.my/songkran-greetings-%E0%B8%AA%E0%B8%B8%E0%B8%82%E0%B8%AA%E0%B8%B1%E0%B8%99%E0%B8%95%E0%B9%8C%E0%B8%A7%E0%B8%B1%E0%B8%99%E0%B8%AA%E0%B8%87%E0%B8%81%E0%B8%A3%E0%B8%B2%E0%B8%99%E0%B8%95%E0%B9%8C/" TargetMode="External"/><Relationship Id="rId4" Type="http://schemas.openxmlformats.org/officeDocument/2006/relationships/hyperlink" Target="https://www.huffpost.com/archive/ca/entry/songkran-2014-when-does-thailands-new-year-festival-start-ph_n_51335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Songkran Holiday </a:t>
            </a:r>
            <a:r>
              <a:rPr lang="en-US" sz="36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“</a:t>
            </a:r>
            <a:r>
              <a:rPr lang="th-TH" sz="36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วันสงกรานต์</a:t>
            </a:r>
            <a:r>
              <a:rPr lang="en-US" sz="36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”</a:t>
            </a:r>
            <a:endParaRPr lang="en-US" sz="3200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5770556"/>
            <a:ext cx="3213901" cy="338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https://www.globe.co.th/news/bangkok/bma-imposes-strict-covid-19-restrictions-during-songkran </a:t>
            </a:r>
            <a:endParaRPr lang="en-US" sz="1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https://www.nanitalk.com/interesting-story/important-day/3823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9913" y="1523207"/>
            <a:ext cx="5344159" cy="464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Date</a:t>
            </a:r>
            <a:r>
              <a:rPr lang="en-US" dirty="0"/>
              <a:t>: April 13-15 every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FFA44-7EF8-4C7D-9039-0F27918F65D3}"/>
              </a:ext>
            </a:extLst>
          </p:cNvPr>
          <p:cNvSpPr txBox="1"/>
          <p:nvPr/>
        </p:nvSpPr>
        <p:spPr>
          <a:xfrm flipH="1">
            <a:off x="0" y="6519446"/>
            <a:ext cx="33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by: Mint Pungsrisai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5C048-CA66-0F97-56CF-EB3350E79C3F}"/>
              </a:ext>
            </a:extLst>
          </p:cNvPr>
          <p:cNvSpPr txBox="1"/>
          <p:nvPr/>
        </p:nvSpPr>
        <p:spPr>
          <a:xfrm>
            <a:off x="3519913" y="1992638"/>
            <a:ext cx="46139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Holiday significance: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Thai New Year’s National Holidays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CA24FF-599E-5134-CAC3-7DA7BBED2082}"/>
              </a:ext>
            </a:extLst>
          </p:cNvPr>
          <p:cNvSpPr txBox="1"/>
          <p:nvPr/>
        </p:nvSpPr>
        <p:spPr>
          <a:xfrm>
            <a:off x="3519913" y="3382850"/>
            <a:ext cx="55937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 Year based on Buddhist and Hindu calendars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April 13: last day of old year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April 14: transitional day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April 15: New Year’s day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5DE8B8-A736-7270-C04C-8CA307EE12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31" r="14184"/>
          <a:stretch/>
        </p:blipFill>
        <p:spPr>
          <a:xfrm>
            <a:off x="254044" y="1503417"/>
            <a:ext cx="3134041" cy="25171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0F2325-45E0-5963-DCD4-6154D71CD6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29" t="20968" r="9822" b="6897"/>
          <a:stretch/>
        </p:blipFill>
        <p:spPr>
          <a:xfrm>
            <a:off x="473760" y="4059201"/>
            <a:ext cx="2740141" cy="167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How people celebrate Songkran Holiday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77360" y="1461551"/>
            <a:ext cx="5766639" cy="2048269"/>
          </a:xfrm>
        </p:spPr>
        <p:txBody>
          <a:bodyPr>
            <a:normAutofit/>
          </a:bodyPr>
          <a:lstStyle/>
          <a:p>
            <a:r>
              <a:rPr lang="en-US" dirty="0"/>
              <a:t>Go to a temple for merit-making</a:t>
            </a:r>
          </a:p>
          <a:p>
            <a:pPr lvl="1"/>
            <a:r>
              <a:rPr lang="en-US" dirty="0"/>
              <a:t>food and clothes offering for monks</a:t>
            </a:r>
          </a:p>
          <a:p>
            <a:pPr lvl="1"/>
            <a:r>
              <a:rPr lang="en-US" dirty="0"/>
              <a:t>listening to monk’s preaching</a:t>
            </a:r>
          </a:p>
          <a:p>
            <a:pPr lvl="1"/>
            <a:r>
              <a:rPr lang="en-US" dirty="0"/>
              <a:t>Sand stupas building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EF3998-1BD8-CE95-074B-5895944D2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6" y="1455415"/>
            <a:ext cx="3160509" cy="21160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B9EE02-C3ED-B2E9-4EFB-CA3003228FB6}"/>
              </a:ext>
            </a:extLst>
          </p:cNvPr>
          <p:cNvSpPr txBox="1"/>
          <p:nvPr/>
        </p:nvSpPr>
        <p:spPr>
          <a:xfrm>
            <a:off x="0" y="5809007"/>
            <a:ext cx="333102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https://www.thairath.co.th/lifestyle/culture/2675896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https://www.huffpost.com/archive/ca/entry/songkran-2014-when-does-thailands-new-year-festival-start-ph_n_5133587 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Songkran Greetings </a:t>
            </a:r>
            <a:r>
              <a:rPr lang="th-TH" sz="1000" dirty="0">
                <a:solidFill>
                  <a:schemeClr val="bg1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สุขสันต์วันสงกรานต์ – 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Nalanda Buddhist Society</a:t>
            </a:r>
            <a:endParaRPr lang="th-TH" sz="1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6028CF-240A-609C-3D57-FE16C98F8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67" y="3622524"/>
            <a:ext cx="3172089" cy="2111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00BC21-DBDE-34C3-E775-21D0B6B737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361" y="3613192"/>
            <a:ext cx="3169081" cy="21112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F62C0C-6707-041F-5D43-4B019EEF8716}"/>
              </a:ext>
            </a:extLst>
          </p:cNvPr>
          <p:cNvSpPr txBox="1"/>
          <p:nvPr/>
        </p:nvSpPr>
        <p:spPr>
          <a:xfrm>
            <a:off x="6639747" y="3571475"/>
            <a:ext cx="25042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Water splashing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Visiting family</a:t>
            </a:r>
          </a:p>
        </p:txBody>
      </p:sp>
    </p:spTree>
    <p:extLst>
      <p:ext uri="{BB962C8B-B14F-4D97-AF65-F5344CB8AC3E}">
        <p14:creationId xmlns:p14="http://schemas.microsoft.com/office/powerpoint/2010/main" val="738866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5289</TotalTime>
  <Words>186</Words>
  <Application>Microsoft Office PowerPoint</Application>
  <PresentationFormat>On-screen Show (4:3)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AngsanaUPC</vt:lpstr>
      <vt:lpstr>Aptos</vt:lpstr>
      <vt:lpstr>Arial</vt:lpstr>
      <vt:lpstr>Office Theme</vt:lpstr>
      <vt:lpstr>Songkran Holiday “วันสงกรานต์”</vt:lpstr>
      <vt:lpstr>How people celebrate Songkran Holiday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Sara</cp:lastModifiedBy>
  <cp:revision>30</cp:revision>
  <dcterms:created xsi:type="dcterms:W3CDTF">2023-03-07T18:47:29Z</dcterms:created>
  <dcterms:modified xsi:type="dcterms:W3CDTF">2024-04-11T14:07:47Z</dcterms:modified>
</cp:coreProperties>
</file>