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ljazeera.com/gallery/2023/6/28/millions-celebrate-eid-al-adha-around-the-worl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dia.com/festivals-events/happy-eid-ul-adha-2023-best-wishes-messages-greetings-sms-wallpapers-to-share-with-your-loved-ones-613673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Eid al-Adha (“Festival of Sacrifice”)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1295" y="1497328"/>
            <a:ext cx="5640514" cy="428522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day of Dhu-al-</a:t>
            </a:r>
            <a:r>
              <a:rPr lang="en-US" dirty="0" err="1"/>
              <a:t>Hijjah</a:t>
            </a:r>
            <a:r>
              <a:rPr lang="en-US" dirty="0"/>
              <a:t> (Islamic lunar calendar)</a:t>
            </a:r>
          </a:p>
          <a:p>
            <a:endParaRPr lang="en-US" sz="1400" dirty="0"/>
          </a:p>
          <a:p>
            <a:r>
              <a:rPr lang="en-US" dirty="0"/>
              <a:t>One of the two Muslim festivals</a:t>
            </a:r>
          </a:p>
          <a:p>
            <a:endParaRPr lang="en-US" sz="1300" dirty="0"/>
          </a:p>
          <a:p>
            <a:r>
              <a:rPr lang="en-US" dirty="0"/>
              <a:t>Commemorates a legacy of Prophet Ibrahim (Abraham), may peace be upon him.</a:t>
            </a:r>
          </a:p>
          <a:p>
            <a:endParaRPr lang="en-US" sz="1300" dirty="0"/>
          </a:p>
          <a:p>
            <a:r>
              <a:rPr lang="en-US" dirty="0"/>
              <a:t>Marks the culmination of the Hajj (pilgrimage) </a:t>
            </a:r>
          </a:p>
          <a:p>
            <a:endParaRPr lang="en-US" sz="1300" dirty="0"/>
          </a:p>
          <a:p>
            <a:r>
              <a:rPr lang="en-US" dirty="0"/>
              <a:t>Celebrated by Muslims all over the world.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-1" y="6289040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Abdoulie 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Jallow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id al-Adha">
            <a:extLst>
              <a:ext uri="{FF2B5EF4-FFF2-40B4-BE49-F238E27FC236}">
                <a16:creationId xmlns:a16="http://schemas.microsoft.com/office/drawing/2014/main" id="{98AF049B-DB23-9B54-E3B1-CA8A86F3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9" y="1503108"/>
            <a:ext cx="2866490" cy="18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id al-Adha">
            <a:extLst>
              <a:ext uri="{FF2B5EF4-FFF2-40B4-BE49-F238E27FC236}">
                <a16:creationId xmlns:a16="http://schemas.microsoft.com/office/drawing/2014/main" id="{F5E23299-F4EC-3018-1A0C-E7F43B11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9" y="3394751"/>
            <a:ext cx="2876765" cy="19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24EB30A6-C017-EF59-8597-6EAD0A698DBA}"/>
              </a:ext>
            </a:extLst>
          </p:cNvPr>
          <p:cNvSpPr txBox="1"/>
          <p:nvPr/>
        </p:nvSpPr>
        <p:spPr>
          <a:xfrm>
            <a:off x="914400" y="5352835"/>
            <a:ext cx="218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link to source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How Eid al-Adha is Celebrated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2981" y="1523206"/>
            <a:ext cx="6211019" cy="41064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Gather and offer a communal prayer during the day.</a:t>
            </a:r>
          </a:p>
          <a:p>
            <a:endParaRPr lang="en-US" dirty="0"/>
          </a:p>
          <a:p>
            <a:r>
              <a:rPr lang="en-US" dirty="0"/>
              <a:t>Sacrifice an animal (sheep, lamb, goat, cow, bull, camel) and divide the meat into three parts: one part for family, one part for friends, and one part for the poor.</a:t>
            </a:r>
          </a:p>
          <a:p>
            <a:endParaRPr lang="en-US" dirty="0"/>
          </a:p>
          <a:p>
            <a:r>
              <a:rPr lang="en-US" dirty="0"/>
              <a:t>Visit friends, family and exchange gifts.</a:t>
            </a:r>
          </a:p>
          <a:p>
            <a:endParaRPr lang="en-US" dirty="0"/>
          </a:p>
        </p:txBody>
      </p:sp>
      <p:pic>
        <p:nvPicPr>
          <p:cNvPr id="2050" name="Picture 2" descr="Girl displaying her Mehndi (henna) on occasion of Islamic festival of Eid-ul-Azha, celebrated after Hajj at Makkah Sharif.">
            <a:extLst>
              <a:ext uri="{FF2B5EF4-FFF2-40B4-BE49-F238E27FC236}">
                <a16:creationId xmlns:a16="http://schemas.microsoft.com/office/drawing/2014/main" id="{21840255-8DA5-78C4-BA85-BB6E705F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" y="3711457"/>
            <a:ext cx="2821684" cy="19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ppy Eid ul-Adha 2023: Best Wishes, Messages, Greetings, SMS, Wallpapers  to Share With Your Loved Ones">
            <a:extLst>
              <a:ext uri="{FF2B5EF4-FFF2-40B4-BE49-F238E27FC236}">
                <a16:creationId xmlns:a16="http://schemas.microsoft.com/office/drawing/2014/main" id="{40E8DF61-F93D-4093-8876-03B6BD20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" y="1433115"/>
            <a:ext cx="2812875" cy="18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3BBB33-0FDD-522D-5DA6-87B28CB5BE1A}"/>
              </a:ext>
            </a:extLst>
          </p:cNvPr>
          <p:cNvSpPr txBox="1"/>
          <p:nvPr/>
        </p:nvSpPr>
        <p:spPr>
          <a:xfrm>
            <a:off x="0" y="3332958"/>
            <a:ext cx="320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the link to source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58E71-C4EE-44F2-7892-E3F2DE8D61C9}"/>
              </a:ext>
            </a:extLst>
          </p:cNvPr>
          <p:cNvSpPr txBox="1"/>
          <p:nvPr/>
        </p:nvSpPr>
        <p:spPr>
          <a:xfrm flipH="1">
            <a:off x="-1" y="6289040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Abdoulie 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Jallow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6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3936</TotalTime>
  <Words>137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Eid al-Adha (“Festival of Sacrifice”)</vt:lpstr>
      <vt:lpstr>How Eid al-Adha is Celebrated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Sara</cp:lastModifiedBy>
  <cp:revision>24</cp:revision>
  <dcterms:created xsi:type="dcterms:W3CDTF">2023-03-07T18:47:29Z</dcterms:created>
  <dcterms:modified xsi:type="dcterms:W3CDTF">2024-03-11T14:47:46Z</dcterms:modified>
</cp:coreProperties>
</file>