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4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11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918F2-6FB6-4CEF-8B5F-28E1DB15D65D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F7D04-7B17-468D-B7FB-566F7F29B8BD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401DD77-ECDA-D51E-D255-F7E1260B1CD7}"/>
              </a:ext>
            </a:extLst>
          </p:cNvPr>
          <p:cNvGrpSpPr/>
          <p:nvPr userDrawn="1"/>
        </p:nvGrpSpPr>
        <p:grpSpPr>
          <a:xfrm>
            <a:off x="2652488" y="5533395"/>
            <a:ext cx="3858322" cy="1188081"/>
            <a:chOff x="89210" y="66296"/>
            <a:chExt cx="3858322" cy="1188081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75E4455D-8478-2CE5-EC73-2BBAAC8B4BF1}"/>
                </a:ext>
              </a:extLst>
            </p:cNvPr>
            <p:cNvSpPr/>
            <p:nvPr/>
          </p:nvSpPr>
          <p:spPr>
            <a:xfrm>
              <a:off x="89210" y="66296"/>
              <a:ext cx="3858322" cy="1188081"/>
            </a:xfrm>
            <a:prstGeom prst="roundRect">
              <a:avLst>
                <a:gd name="adj" fmla="val 10579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 descr="A picture containing logo&#10;&#10;Description automatically generated">
              <a:extLst>
                <a:ext uri="{FF2B5EF4-FFF2-40B4-BE49-F238E27FC236}">
                  <a16:creationId xmlns:a16="http://schemas.microsoft.com/office/drawing/2014/main" id="{BEC0C1A8-8581-3380-243B-4D4E03BBE90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940" y="133959"/>
              <a:ext cx="1215002" cy="1052754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BBDBF178-8964-9A65-8592-EAFF9674AAF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6200000">
              <a:off x="3168354" y="517317"/>
              <a:ext cx="1047882" cy="306152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71C5E8DC-F74F-AE90-F68B-BAB8FF0E627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112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352108" y="840971"/>
              <a:ext cx="340870" cy="340870"/>
            </a:xfrm>
            <a:prstGeom prst="rect">
              <a:avLst/>
            </a:prstGeom>
            <a:effectLst>
              <a:outerShdw blurRad="63500" sx="75000" sy="75000" algn="ctr" rotWithShape="0">
                <a:prstClr val="black">
                  <a:alpha val="23000"/>
                </a:prstClr>
              </a:outerShdw>
            </a:effectLst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74334A5-B483-3F18-8D89-32C163066AB3}"/>
                </a:ext>
              </a:extLst>
            </p:cNvPr>
            <p:cNvSpPr txBox="1"/>
            <p:nvPr/>
          </p:nvSpPr>
          <p:spPr>
            <a:xfrm>
              <a:off x="1320338" y="157603"/>
              <a:ext cx="2305051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Center for Single-Entity </a:t>
              </a:r>
              <a:r>
                <a:rPr lang="en-US" sz="1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Nanochemistry</a:t>
              </a:r>
              <a: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 and Nanocrystal Design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37DF37A-DE6F-F1D1-91C0-F47367CEFB1C}"/>
                </a:ext>
              </a:extLst>
            </p:cNvPr>
            <p:cNvSpPr txBox="1"/>
            <p:nvPr/>
          </p:nvSpPr>
          <p:spPr>
            <a:xfrm>
              <a:off x="1603266" y="792832"/>
              <a:ext cx="2022123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a National Science Foundation</a:t>
              </a:r>
            </a:p>
            <a:p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 Center for Chemical Innovation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488926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8255"/>
            <a:ext cx="78867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56433"/>
            <a:ext cx="7886700" cy="4239287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99473" y="6152560"/>
            <a:ext cx="20574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DEF7D04-7B17-468D-B7FB-566F7F29B8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3300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8255"/>
            <a:ext cx="78867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6581" y="1523206"/>
            <a:ext cx="3886200" cy="410641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2" y="1523206"/>
            <a:ext cx="3886200" cy="410641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147030"/>
            <a:ext cx="20574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DEF7D04-7B17-468D-B7FB-566F7F29B8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3273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5976789"/>
            <a:ext cx="2057400" cy="365125"/>
          </a:xfrm>
        </p:spPr>
        <p:txBody>
          <a:bodyPr/>
          <a:lstStyle/>
          <a:p>
            <a:fld id="{1DEF7D04-7B17-468D-B7FB-566F7F29B8BD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83558FB-6B77-8D93-9607-60430F58DA2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34549" y="5841607"/>
            <a:ext cx="2474901" cy="767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4814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36958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19727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B2918F2-6FB6-4CEF-8B5F-28E1DB15D65D}" type="datetimeFigureOut">
              <a:rPr lang="en-US" smtClean="0"/>
              <a:pPr/>
              <a:t>2/8/2024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61890" y="6356351"/>
            <a:ext cx="19534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DEF7D04-7B17-468D-B7FB-566F7F29B8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532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7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788A0-DE36-AF7C-D1C8-E98677A1B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914400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Mai Nguyen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61CB33E-DCA7-288E-C463-63A702D2CB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799841" y="1523206"/>
            <a:ext cx="5344159" cy="410641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DFT, Data analysis, battery materials, surface reactions, ML-potential</a:t>
            </a:r>
          </a:p>
          <a:p>
            <a:r>
              <a:rPr lang="en-US" dirty="0"/>
              <a:t>BS Computational Chemistry and PhD candidate in Theoretical Chemistry at UT Austin</a:t>
            </a:r>
          </a:p>
          <a:p>
            <a:r>
              <a:rPr lang="en-US" dirty="0"/>
              <a:t>Vietnamese/English</a:t>
            </a:r>
          </a:p>
          <a:p>
            <a:r>
              <a:rPr lang="en-US" dirty="0"/>
              <a:t>Christmas &amp; Tet holiday</a:t>
            </a:r>
          </a:p>
          <a:p>
            <a:r>
              <a:rPr lang="en-US" dirty="0"/>
              <a:t>Cat’s and keyboard lover</a:t>
            </a:r>
          </a:p>
        </p:txBody>
      </p:sp>
      <p:pic>
        <p:nvPicPr>
          <p:cNvPr id="4" name="Picture 3" descr="A person smiling in front of a wall&#10;&#10;Description automatically generated">
            <a:extLst>
              <a:ext uri="{FF2B5EF4-FFF2-40B4-BE49-F238E27FC236}">
                <a16:creationId xmlns:a16="http://schemas.microsoft.com/office/drawing/2014/main" id="{AB9C2AA6-5A2E-43B0-1B54-171E80E18E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9" t="18780" r="28" b="3429"/>
          <a:stretch/>
        </p:blipFill>
        <p:spPr>
          <a:xfrm>
            <a:off x="103449" y="1523204"/>
            <a:ext cx="3693299" cy="382950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8423254-C509-903E-C58D-B7D7502CA233}"/>
              </a:ext>
            </a:extLst>
          </p:cNvPr>
          <p:cNvSpPr txBox="1"/>
          <p:nvPr/>
        </p:nvSpPr>
        <p:spPr>
          <a:xfrm>
            <a:off x="-308113" y="5347426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1800" dirty="0"/>
              <a:t>(My N-win)</a:t>
            </a:r>
          </a:p>
        </p:txBody>
      </p:sp>
    </p:spTree>
    <p:extLst>
      <p:ext uri="{BB962C8B-B14F-4D97-AF65-F5344CB8AC3E}">
        <p14:creationId xmlns:p14="http://schemas.microsoft.com/office/powerpoint/2010/main" val="32014990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2391</TotalTime>
  <Words>41</Words>
  <Application>Microsoft Office PowerPoint</Application>
  <PresentationFormat>On-screen Show (4:3)</PresentationFormat>
  <Paragraphs>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Mai Nguyen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Lane Baker</dc:creator>
  <cp:lastModifiedBy>Skrabalak, Sara</cp:lastModifiedBy>
  <cp:revision>16</cp:revision>
  <dcterms:created xsi:type="dcterms:W3CDTF">2023-03-07T18:47:29Z</dcterms:created>
  <dcterms:modified xsi:type="dcterms:W3CDTF">2024-02-08T15:41:59Z</dcterms:modified>
</cp:coreProperties>
</file>