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88C698-6266-43D9-89D4-603234134B7E}" v="6" dt="2023-08-22T21:02:38.0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65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918F2-6FB6-4CEF-8B5F-28E1DB15D65D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F7D04-7B17-468D-B7FB-566F7F29B8BD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401DD77-ECDA-D51E-D255-F7E1260B1CD7}"/>
              </a:ext>
            </a:extLst>
          </p:cNvPr>
          <p:cNvGrpSpPr/>
          <p:nvPr userDrawn="1"/>
        </p:nvGrpSpPr>
        <p:grpSpPr>
          <a:xfrm>
            <a:off x="2652488" y="5533395"/>
            <a:ext cx="3858322" cy="1188081"/>
            <a:chOff x="89210" y="66296"/>
            <a:chExt cx="3858322" cy="1188081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75E4455D-8478-2CE5-EC73-2BBAAC8B4BF1}"/>
                </a:ext>
              </a:extLst>
            </p:cNvPr>
            <p:cNvSpPr/>
            <p:nvPr/>
          </p:nvSpPr>
          <p:spPr>
            <a:xfrm>
              <a:off x="89210" y="66296"/>
              <a:ext cx="3858322" cy="1188081"/>
            </a:xfrm>
            <a:prstGeom prst="roundRect">
              <a:avLst>
                <a:gd name="adj" fmla="val 10579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BEC0C1A8-8581-3380-243B-4D4E03BBE9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940" y="133959"/>
              <a:ext cx="1215002" cy="105275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BDBF178-8964-9A65-8592-EAFF9674AA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3168354" y="517317"/>
              <a:ext cx="1047882" cy="30615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1C5E8DC-F74F-AE90-F68B-BAB8FF0E62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352108" y="840971"/>
              <a:ext cx="340870" cy="340870"/>
            </a:xfrm>
            <a:prstGeom prst="rect">
              <a:avLst/>
            </a:prstGeom>
            <a:effectLst>
              <a:outerShdw blurRad="63500" sx="75000" sy="75000" algn="ctr" rotWithShape="0">
                <a:prstClr val="black">
                  <a:alpha val="23000"/>
                </a:prstClr>
              </a:outerShdw>
            </a:effec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74334A5-B483-3F18-8D89-32C163066AB3}"/>
                </a:ext>
              </a:extLst>
            </p:cNvPr>
            <p:cNvSpPr txBox="1"/>
            <p:nvPr/>
          </p:nvSpPr>
          <p:spPr>
            <a:xfrm>
              <a:off x="1320338" y="157603"/>
              <a:ext cx="230505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Center for Single-Entity </a:t>
              </a:r>
              <a:r>
                <a:rPr lang="en-US" sz="1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Nanochemistry</a:t>
              </a:r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 and Nanocrystal Design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37DF37A-DE6F-F1D1-91C0-F47367CEFB1C}"/>
                </a:ext>
              </a:extLst>
            </p:cNvPr>
            <p:cNvSpPr txBox="1"/>
            <p:nvPr/>
          </p:nvSpPr>
          <p:spPr>
            <a:xfrm>
              <a:off x="1603266" y="792832"/>
              <a:ext cx="202212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a National Science Foundation</a:t>
              </a:r>
            </a:p>
            <a:p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 Center for Chemical Innovation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88926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255"/>
            <a:ext cx="78867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56433"/>
            <a:ext cx="7886700" cy="423928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99473" y="6152560"/>
            <a:ext cx="20574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EF7D04-7B17-468D-B7FB-566F7F29B8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3300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255"/>
            <a:ext cx="78867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6581" y="1523206"/>
            <a:ext cx="3886200" cy="410641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2" y="1523206"/>
            <a:ext cx="3886200" cy="410641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147030"/>
            <a:ext cx="20574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EF7D04-7B17-468D-B7FB-566F7F29B8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3273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5976789"/>
            <a:ext cx="2057400" cy="365125"/>
          </a:xfrm>
        </p:spPr>
        <p:txBody>
          <a:bodyPr/>
          <a:lstStyle/>
          <a:p>
            <a:fld id="{1DEF7D04-7B17-468D-B7FB-566F7F29B8BD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83558FB-6B77-8D93-9607-60430F58DA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34549" y="5841607"/>
            <a:ext cx="2474901" cy="76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481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3695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19727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B2918F2-6FB6-4CEF-8B5F-28E1DB15D65D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61890" y="6356351"/>
            <a:ext cx="19534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EF7D04-7B17-468D-B7FB-566F7F29B8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53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Download HD Nightmare Before Christmas Santa Hat - Jack Skellington With …  | Jack nightmare before christmas, Christmas drawing, Nightmare before  christmas drawings">
            <a:extLst>
              <a:ext uri="{FF2B5EF4-FFF2-40B4-BE49-F238E27FC236}">
                <a16:creationId xmlns:a16="http://schemas.microsoft.com/office/drawing/2014/main" id="{564771C4-4B62-F603-81AF-805067975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605" y="3510284"/>
            <a:ext cx="1314592" cy="130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61CB33E-DCA7-288E-C463-63A702D2CB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99841" y="1523206"/>
            <a:ext cx="5344159" cy="410641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SPM, electroanalytical chemistry, nanoscale electrochemistry, microfabrication, surface chemistry</a:t>
            </a:r>
          </a:p>
          <a:p>
            <a:r>
              <a:rPr lang="en-US" dirty="0"/>
              <a:t>Shorter University / Texas A&amp;M University</a:t>
            </a:r>
          </a:p>
          <a:p>
            <a:r>
              <a:rPr lang="en-US" dirty="0"/>
              <a:t>English</a:t>
            </a:r>
          </a:p>
          <a:p>
            <a:r>
              <a:rPr lang="en-US" dirty="0"/>
              <a:t>Halloween (Oct 31</a:t>
            </a:r>
            <a:r>
              <a:rPr lang="en-US" baseline="30000" dirty="0"/>
              <a:t>st</a:t>
            </a:r>
            <a:r>
              <a:rPr lang="en-US" dirty="0"/>
              <a:t>) …           and Christmas (Dec 25</a:t>
            </a:r>
            <a:r>
              <a:rPr lang="en-US" baseline="30000" dirty="0"/>
              <a:t>th</a:t>
            </a:r>
            <a:r>
              <a:rPr lang="en-US" dirty="0"/>
              <a:t>)</a:t>
            </a:r>
          </a:p>
          <a:p>
            <a:r>
              <a:rPr lang="en-US" dirty="0"/>
              <a:t>Soccer, hockey (ice and roller), hiking, gaming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4788A0-DE36-AF7C-D1C8-E98677A1B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8712679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Kelly Vernon (</a:t>
            </a:r>
            <a:r>
              <a:rPr lang="en-US" sz="4000" dirty="0" err="1">
                <a:solidFill>
                  <a:schemeClr val="bg1"/>
                </a:solidFill>
              </a:rPr>
              <a:t>Keh</a:t>
            </a:r>
            <a:r>
              <a:rPr lang="en-US" sz="4000" dirty="0">
                <a:solidFill>
                  <a:schemeClr val="bg1"/>
                </a:solidFill>
              </a:rPr>
              <a:t> · lee  </a:t>
            </a:r>
            <a:r>
              <a:rPr lang="en-US" sz="4000" dirty="0" err="1">
                <a:solidFill>
                  <a:schemeClr val="bg1"/>
                </a:solidFill>
              </a:rPr>
              <a:t>Vur</a:t>
            </a:r>
            <a:r>
              <a:rPr lang="en-US" sz="4000" dirty="0">
                <a:solidFill>
                  <a:schemeClr val="bg1"/>
                </a:solidFill>
              </a:rPr>
              <a:t> · </a:t>
            </a:r>
            <a:r>
              <a:rPr lang="en-US" sz="4000" dirty="0" err="1">
                <a:solidFill>
                  <a:schemeClr val="bg1"/>
                </a:solidFill>
              </a:rPr>
              <a:t>nuhn</a:t>
            </a:r>
            <a:r>
              <a:rPr lang="en-US" sz="4000" dirty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196C895-87A1-56D3-1A4D-D60B0334BB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8"/>
          <a:stretch/>
        </p:blipFill>
        <p:spPr bwMode="auto">
          <a:xfrm>
            <a:off x="99047" y="1656882"/>
            <a:ext cx="3706332" cy="383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Kelly Vernon">
            <a:hlinkClick r:id="" action="ppaction://media"/>
            <a:extLst>
              <a:ext uri="{FF2B5EF4-FFF2-40B4-BE49-F238E27FC236}">
                <a16:creationId xmlns:a16="http://schemas.microsoft.com/office/drawing/2014/main" id="{FE0AA5C6-B0F1-6C3A-CD56-A099CE02DB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16106" y="518967"/>
            <a:ext cx="393146" cy="39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9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05"/>
    </mc:Choice>
    <mc:Fallback xmlns="">
      <p:transition spd="slow" advTm="94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2433</TotalTime>
  <Words>54</Words>
  <Application>Microsoft Office PowerPoint</Application>
  <PresentationFormat>On-screen Show (4:3)</PresentationFormat>
  <Paragraphs>6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Kelly Vernon (Keh · lee  Vur · nuhn)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Lane Baker</dc:creator>
  <cp:lastModifiedBy>Vernon, Kelly</cp:lastModifiedBy>
  <cp:revision>18</cp:revision>
  <dcterms:created xsi:type="dcterms:W3CDTF">2023-03-07T18:47:29Z</dcterms:created>
  <dcterms:modified xsi:type="dcterms:W3CDTF">2023-08-22T21:02:40Z</dcterms:modified>
</cp:coreProperties>
</file>