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000" dirty="0">
                <a:solidFill>
                  <a:schemeClr val="bg1"/>
                </a:solidFill>
              </a:rPr>
              <a:t>Bianca Paranzino </a:t>
            </a:r>
            <a:r>
              <a:rPr lang="en-US" sz="3000" dirty="0">
                <a:solidFill>
                  <a:schemeClr val="bg1"/>
                </a:solidFill>
              </a:rPr>
              <a:t>(</a:t>
            </a:r>
            <a:r>
              <a:rPr lang="en-US" sz="3000" dirty="0">
                <a:solidFill>
                  <a:schemeClr val="bg1"/>
                </a:solidFill>
                <a:latin typeface="IpaPanNew" panose="02000500070000020004" pitchFamily="2" charset="-122"/>
                <a:ea typeface="IpaPanNew" panose="02000500070000020004" pitchFamily="2" charset="-122"/>
                <a:cs typeface="IpaPanNew" panose="02000500070000020004" pitchFamily="2" charset="-122"/>
              </a:rPr>
              <a:t>Bee-</a:t>
            </a:r>
            <a:r>
              <a:rPr lang="en-US" sz="3000" dirty="0" err="1">
                <a:solidFill>
                  <a:schemeClr val="bg1"/>
                </a:solidFill>
                <a:latin typeface="IpaPanNew" panose="02000500070000020004" pitchFamily="2" charset="-122"/>
                <a:ea typeface="IpaPanNew" panose="02000500070000020004" pitchFamily="2" charset="-122"/>
                <a:cs typeface="IpaPanNew" panose="02000500070000020004" pitchFamily="2" charset="-122"/>
              </a:rPr>
              <a:t>aan</a:t>
            </a:r>
            <a:r>
              <a:rPr lang="en-US" sz="3000" dirty="0">
                <a:solidFill>
                  <a:schemeClr val="bg1"/>
                </a:solidFill>
                <a:latin typeface="IpaPanNew" panose="02000500070000020004" pitchFamily="2" charset="-122"/>
                <a:ea typeface="IpaPanNew" panose="02000500070000020004" pitchFamily="2" charset="-122"/>
                <a:cs typeface="IpaPanNew" panose="02000500070000020004" pitchFamily="2" charset="-122"/>
              </a:rPr>
              <a:t>-</a:t>
            </a:r>
            <a:r>
              <a:rPr lang="en-US" sz="3000" dirty="0" err="1">
                <a:solidFill>
                  <a:schemeClr val="bg1"/>
                </a:solidFill>
                <a:latin typeface="IpaPanNew" panose="02000500070000020004" pitchFamily="2" charset="-122"/>
                <a:ea typeface="IpaPanNew" panose="02000500070000020004" pitchFamily="2" charset="-122"/>
                <a:cs typeface="IpaPanNew" panose="02000500070000020004" pitchFamily="2" charset="-122"/>
              </a:rPr>
              <a:t>kah</a:t>
            </a:r>
            <a:r>
              <a:rPr lang="en-US" sz="3000" dirty="0">
                <a:solidFill>
                  <a:schemeClr val="bg1"/>
                </a:solidFill>
                <a:latin typeface="IpaPanNew" panose="02000500070000020004" pitchFamily="2" charset="-122"/>
                <a:ea typeface="IpaPanNew" panose="02000500070000020004" pitchFamily="2" charset="-122"/>
                <a:cs typeface="IpaPanNew" panose="02000500070000020004" pitchFamily="2" charset="-122"/>
              </a:rPr>
              <a:t> Parr-</a:t>
            </a:r>
            <a:r>
              <a:rPr lang="en-US" sz="3000" dirty="0" err="1">
                <a:solidFill>
                  <a:schemeClr val="bg1"/>
                </a:solidFill>
                <a:latin typeface="IpaPanNew" panose="02000500070000020004" pitchFamily="2" charset="-122"/>
                <a:ea typeface="IpaPanNew" panose="02000500070000020004" pitchFamily="2" charset="-122"/>
                <a:cs typeface="IpaPanNew" panose="02000500070000020004" pitchFamily="2" charset="-122"/>
              </a:rPr>
              <a:t>aan</a:t>
            </a:r>
            <a:r>
              <a:rPr lang="en-US" sz="3000" dirty="0">
                <a:solidFill>
                  <a:schemeClr val="bg1"/>
                </a:solidFill>
                <a:latin typeface="IpaPanNew" panose="02000500070000020004" pitchFamily="2" charset="-122"/>
                <a:ea typeface="IpaPanNew" panose="02000500070000020004" pitchFamily="2" charset="-122"/>
                <a:cs typeface="IpaPanNew" panose="02000500070000020004" pitchFamily="2" charset="-122"/>
              </a:rPr>
              <a:t>-zee-</a:t>
            </a:r>
            <a:r>
              <a:rPr lang="en-US" sz="3000" dirty="0" err="1">
                <a:solidFill>
                  <a:schemeClr val="bg1"/>
                </a:solidFill>
                <a:latin typeface="IpaPanNew" panose="02000500070000020004" pitchFamily="2" charset="-122"/>
                <a:ea typeface="IpaPanNew" panose="02000500070000020004" pitchFamily="2" charset="-122"/>
                <a:cs typeface="IpaPanNew" panose="02000500070000020004" pitchFamily="2" charset="-122"/>
              </a:rPr>
              <a:t>noh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7640" y="1461129"/>
            <a:ext cx="6736360" cy="4243385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Technical Expertise (nanomaterials synthesis, polarization-resolved optical characterization of nanomaterials, electron microscopy)</a:t>
            </a:r>
          </a:p>
          <a:p>
            <a:pPr>
              <a:lnSpc>
                <a:spcPts val="2700"/>
              </a:lnSpc>
              <a:spcAft>
                <a:spcPts val="300"/>
              </a:spcAft>
            </a:pPr>
            <a:r>
              <a:rPr lang="en-US" sz="2400" dirty="0"/>
              <a:t>Rosemont College (undergraduate), Temple University (Doctorate)</a:t>
            </a:r>
          </a:p>
          <a:p>
            <a:pPr>
              <a:lnSpc>
                <a:spcPts val="2700"/>
              </a:lnSpc>
              <a:spcAft>
                <a:spcPts val="300"/>
              </a:spcAft>
            </a:pPr>
            <a:r>
              <a:rPr lang="en-US" sz="2400" dirty="0"/>
              <a:t>Languages Spoken: English</a:t>
            </a:r>
          </a:p>
          <a:p>
            <a:pPr>
              <a:lnSpc>
                <a:spcPts val="2700"/>
              </a:lnSpc>
              <a:spcAft>
                <a:spcPts val="300"/>
              </a:spcAft>
            </a:pPr>
            <a:r>
              <a:rPr lang="en-US" sz="2400" dirty="0"/>
              <a:t>Favorite Holiday and Date: Thanksgiving and Christmas</a:t>
            </a:r>
          </a:p>
          <a:p>
            <a:pPr>
              <a:lnSpc>
                <a:spcPts val="2700"/>
              </a:lnSpc>
              <a:spcAft>
                <a:spcPts val="300"/>
              </a:spcAft>
            </a:pPr>
            <a:r>
              <a:rPr lang="en-US" sz="2400" dirty="0"/>
              <a:t>Hobbies/Other Interests: </a:t>
            </a:r>
            <a:r>
              <a:rPr lang="en-US" altLang="zh-CN" sz="2400" dirty="0"/>
              <a:t>Running, singing, and playing with my cats</a:t>
            </a:r>
            <a:endParaRPr lang="en-US" sz="2400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4905946-A8D2-4177-BDC6-E8E55F2DD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r="8464"/>
          <a:stretch/>
        </p:blipFill>
        <p:spPr bwMode="auto">
          <a:xfrm>
            <a:off x="327171" y="1543574"/>
            <a:ext cx="1846132" cy="39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3262</TotalTime>
  <Words>57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IpaPanNew</vt:lpstr>
      <vt:lpstr>Arial</vt:lpstr>
      <vt:lpstr>Calibri</vt:lpstr>
      <vt:lpstr>Office Theme</vt:lpstr>
      <vt:lpstr>Bianca Paranzino (Bee-aan-kah Parr-aan-zee-noh)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23</cp:revision>
  <dcterms:created xsi:type="dcterms:W3CDTF">2023-03-07T18:47:29Z</dcterms:created>
  <dcterms:modified xsi:type="dcterms:W3CDTF">2023-11-02T13:59:38Z</dcterms:modified>
</cp:coreProperties>
</file>