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F0E28-5D29-40B7-A2FB-C13BC9974A9B}" v="2" dt="2023-11-02T16:36:20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Baixu Zhu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704201"/>
            <a:ext cx="5344159" cy="3342092"/>
          </a:xfrm>
        </p:spPr>
        <p:txBody>
          <a:bodyPr>
            <a:noAutofit/>
          </a:bodyPr>
          <a:lstStyle/>
          <a:p>
            <a:r>
              <a:rPr lang="en-US" sz="2000" b="1" dirty="0"/>
              <a:t>Technical Expertise: </a:t>
            </a:r>
            <a:r>
              <a:rPr lang="en-US" sz="2000" dirty="0"/>
              <a:t>Nanocrystal Synthesis, Nanocrystal Self-Assembly, Electrocatalysis </a:t>
            </a:r>
          </a:p>
          <a:p>
            <a:r>
              <a:rPr lang="en-US" sz="2000" b="1" dirty="0"/>
              <a:t>Undergraduate Institution: </a:t>
            </a:r>
            <a:r>
              <a:rPr lang="en-US" sz="2000" dirty="0"/>
              <a:t>Fudan University, Shanghai, China</a:t>
            </a:r>
          </a:p>
          <a:p>
            <a:r>
              <a:rPr lang="en-US" sz="2000" b="1" dirty="0"/>
              <a:t>Languages Spoken: </a:t>
            </a:r>
            <a:r>
              <a:rPr lang="en-US" sz="2000" dirty="0"/>
              <a:t>Mandarin, English</a:t>
            </a:r>
          </a:p>
          <a:p>
            <a:r>
              <a:rPr lang="en-US" sz="2000" b="1" dirty="0"/>
              <a:t>Favorite Holiday and Date:</a:t>
            </a:r>
            <a:r>
              <a:rPr lang="zh-CN" altLang="en-US" sz="2000" b="1" dirty="0"/>
              <a:t> </a:t>
            </a:r>
            <a:r>
              <a:rPr lang="en-US" altLang="zh-CN" sz="2000" dirty="0"/>
              <a:t>The Spring Festival (the</a:t>
            </a:r>
            <a:r>
              <a:rPr lang="zh-CN" altLang="en-US" sz="2000" dirty="0"/>
              <a:t> </a:t>
            </a:r>
            <a:r>
              <a:rPr lang="en-US" altLang="zh-CN" sz="2000" dirty="0"/>
              <a:t>first</a:t>
            </a:r>
            <a:r>
              <a:rPr lang="zh-CN" altLang="en-US" sz="2000" dirty="0"/>
              <a:t> </a:t>
            </a:r>
            <a:r>
              <a:rPr lang="en-US" altLang="zh-CN" sz="2000" dirty="0"/>
              <a:t>day on Lunar calendar)</a:t>
            </a:r>
          </a:p>
          <a:p>
            <a:r>
              <a:rPr lang="en-US" sz="2000" b="1" dirty="0"/>
              <a:t>Hobbies/Other Interests: </a:t>
            </a:r>
            <a:r>
              <a:rPr lang="en-US" sz="2000" dirty="0"/>
              <a:t>Soccer, Cooking</a:t>
            </a:r>
          </a:p>
        </p:txBody>
      </p:sp>
      <p:pic>
        <p:nvPicPr>
          <p:cNvPr id="4" name="Picture 3" descr="A person taking a selfie in a desert&#10;&#10;Description automatically generated">
            <a:extLst>
              <a:ext uri="{FF2B5EF4-FFF2-40B4-BE49-F238E27FC236}">
                <a16:creationId xmlns:a16="http://schemas.microsoft.com/office/drawing/2014/main" id="{72B2BC70-659D-4CB6-FACD-6A7FA9863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" y="1704201"/>
            <a:ext cx="3626571" cy="2720992"/>
          </a:xfrm>
          <a:prstGeom prst="rect">
            <a:avLst/>
          </a:prstGeom>
        </p:spPr>
      </p:pic>
      <p:pic>
        <p:nvPicPr>
          <p:cNvPr id="5" name="Chemistry Building">
            <a:hlinkClick r:id="" action="ppaction://media"/>
            <a:extLst>
              <a:ext uri="{FF2B5EF4-FFF2-40B4-BE49-F238E27FC236}">
                <a16:creationId xmlns:a16="http://schemas.microsoft.com/office/drawing/2014/main" id="{CF15EB5D-80D7-A9F7-FFC2-9C0D50192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1994" y="4725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2748</TotalTime>
  <Words>51</Words>
  <Application>Microsoft Office PowerPoint</Application>
  <PresentationFormat>On-screen Show (4:3)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Baixu Zhu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Sara Skrabalak</cp:lastModifiedBy>
  <cp:revision>19</cp:revision>
  <dcterms:created xsi:type="dcterms:W3CDTF">2023-03-07T18:47:29Z</dcterms:created>
  <dcterms:modified xsi:type="dcterms:W3CDTF">2023-11-13T11:11:47Z</dcterms:modified>
</cp:coreProperties>
</file>