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64" r:id="rId2"/>
    <p:sldId id="265" r:id="rId3"/>
    <p:sldId id="266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4" autoAdjust="0"/>
    <p:restoredTop sz="94694"/>
  </p:normalViewPr>
  <p:slideViewPr>
    <p:cSldViewPr snapToGrid="0">
      <p:cViewPr varScale="1">
        <p:scale>
          <a:sx n="59" d="100"/>
          <a:sy n="59" d="100"/>
        </p:scale>
        <p:origin x="13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A2FDD-5AAF-8B45-943C-3BFF53B0B27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FE86F-ECD7-7F45-82C3-A785AD181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4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Celebrated by different Indian religions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FE86F-ECD7-7F45-82C3-A785AD181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4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=cKrDJ3ipNYM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=nV2P7xt2rCM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FE86F-ECD7-7F45-82C3-A785AD181A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5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18F2-6FB6-4CEF-8B5F-28E1DB15D65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1DD77-ECDA-D51E-D255-F7E1260B1CD7}"/>
              </a:ext>
            </a:extLst>
          </p:cNvPr>
          <p:cNvGrpSpPr/>
          <p:nvPr userDrawn="1"/>
        </p:nvGrpSpPr>
        <p:grpSpPr>
          <a:xfrm>
            <a:off x="2652488" y="5533395"/>
            <a:ext cx="3858322" cy="1188081"/>
            <a:chOff x="89210" y="66296"/>
            <a:chExt cx="3858322" cy="1188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E4455D-8478-2CE5-EC73-2BBAAC8B4BF1}"/>
                </a:ext>
              </a:extLst>
            </p:cNvPr>
            <p:cNvSpPr/>
            <p:nvPr/>
          </p:nvSpPr>
          <p:spPr>
            <a:xfrm>
              <a:off x="89210" y="66296"/>
              <a:ext cx="3858322" cy="1188081"/>
            </a:xfrm>
            <a:prstGeom prst="roundRect">
              <a:avLst>
                <a:gd name="adj" fmla="val 105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C0C1A8-8581-3380-243B-4D4E03BB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40" y="133959"/>
              <a:ext cx="1215002" cy="10527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DBF178-8964-9A65-8592-EAFF9674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68354" y="517317"/>
              <a:ext cx="1047882" cy="306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C5E8DC-F74F-AE90-F68B-BAB8FF0E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2108" y="840971"/>
              <a:ext cx="340870" cy="340870"/>
            </a:xfrm>
            <a:prstGeom prst="rect">
              <a:avLst/>
            </a:prstGeom>
            <a:effectLst>
              <a:outerShdw blurRad="63500" sx="75000" sy="75000" algn="ctr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334A5-B483-3F18-8D89-32C163066AB3}"/>
                </a:ext>
              </a:extLst>
            </p:cNvPr>
            <p:cNvSpPr txBox="1"/>
            <p:nvPr/>
          </p:nvSpPr>
          <p:spPr>
            <a:xfrm>
              <a:off x="1320338" y="157603"/>
              <a:ext cx="2305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 for Single-Entity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Nanochemistry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and Nanocrystal Design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DF37A-DE6F-F1D1-91C0-F47367CEFB1C}"/>
                </a:ext>
              </a:extLst>
            </p:cNvPr>
            <p:cNvSpPr txBox="1"/>
            <p:nvPr/>
          </p:nvSpPr>
          <p:spPr>
            <a:xfrm>
              <a:off x="1603266" y="792832"/>
              <a:ext cx="2022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 National Science Foundation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Center for Chemical Innovation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89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6433"/>
            <a:ext cx="7886700" cy="42392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9473" y="615256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581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4703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976789"/>
            <a:ext cx="2057400" cy="365125"/>
          </a:xfrm>
        </p:spPr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558FB-6B77-8D93-9607-60430F58D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549" y="5841607"/>
            <a:ext cx="2474901" cy="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695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727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2918F2-6FB6-4CEF-8B5F-28E1DB15D65D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890" y="6356351"/>
            <a:ext cx="1953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snownews.com/spiritual/history-and-significance-of-deepawali-know-why-we-celebrate-the-festival-of-lights-article-9477715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s://htoindia.com/blog/16-best-places-to-explore-diwali-in-indi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Diwali (Deepavali) – Festival of Lights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78E2C-6120-AF4C-3274-564BACFFE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024" y="5204028"/>
            <a:ext cx="3706332" cy="3385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Sources </a:t>
            </a:r>
            <a:r>
              <a:rPr lang="en-US" sz="1600" dirty="0">
                <a:hlinkClick r:id="rId3"/>
              </a:rPr>
              <a:t>1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2</a:t>
            </a:r>
            <a:endParaRPr lang="en-US" sz="1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CB33E-DCA7-288E-C463-63A702D2C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7175" y="1523206"/>
            <a:ext cx="5416826" cy="42216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moon of </a:t>
            </a:r>
            <a:r>
              <a:rPr lang="en-US" b="0" i="0" u="sng" dirty="0" err="1">
                <a:effectLst/>
              </a:rPr>
              <a:t>Kārtika</a:t>
            </a:r>
            <a:r>
              <a:rPr lang="en-US" b="0" i="0" dirty="0">
                <a:effectLst/>
              </a:rPr>
              <a:t> month</a:t>
            </a:r>
            <a:r>
              <a:rPr lang="en-US" dirty="0"/>
              <a:t>: late-Oct to early-Nov</a:t>
            </a:r>
          </a:p>
          <a:p>
            <a:r>
              <a:rPr lang="en-US" dirty="0"/>
              <a:t>November 12, 2023</a:t>
            </a:r>
          </a:p>
          <a:p>
            <a:endParaRPr lang="en-US" dirty="0"/>
          </a:p>
          <a:p>
            <a:r>
              <a:rPr lang="en-US" dirty="0"/>
              <a:t>Hindus, Sikhs, Jains, Buddhists</a:t>
            </a:r>
          </a:p>
          <a:p>
            <a:r>
              <a:rPr lang="en-US" i="1" dirty="0"/>
              <a:t>Hinduism</a:t>
            </a:r>
            <a:r>
              <a:rPr lang="en-US" dirty="0"/>
              <a:t>: Celebrate return of King Rama from exile after defeating Demon King </a:t>
            </a:r>
            <a:r>
              <a:rPr lang="en-US" dirty="0" err="1"/>
              <a:t>Ravana</a:t>
            </a:r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</a:rPr>
              <a:t>Victory of good (light) over evil (darkness)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FFA44-7EF8-4C7D-9039-0F27918F65D3}"/>
              </a:ext>
            </a:extLst>
          </p:cNvPr>
          <p:cNvSpPr txBox="1"/>
          <p:nvPr/>
        </p:nvSpPr>
        <p:spPr>
          <a:xfrm flipH="1">
            <a:off x="-1" y="6289040"/>
            <a:ext cx="3488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by: Jagannath S.P. Mantha</a:t>
            </a:r>
          </a:p>
        </p:txBody>
      </p:sp>
      <p:pic>
        <p:nvPicPr>
          <p:cNvPr id="1026" name="Picture 2" descr="Diwali history and significance">
            <a:extLst>
              <a:ext uri="{FF2B5EF4-FFF2-40B4-BE49-F238E27FC236}">
                <a16:creationId xmlns:a16="http://schemas.microsoft.com/office/drawing/2014/main" id="{D2F3320B-B44E-3A6B-24F6-8C610348D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74379"/>
            <a:ext cx="3718608" cy="20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6 Best Diwali Festival Celebration Places Of India">
            <a:extLst>
              <a:ext uri="{FF2B5EF4-FFF2-40B4-BE49-F238E27FC236}">
                <a16:creationId xmlns:a16="http://schemas.microsoft.com/office/drawing/2014/main" id="{B2C550B1-C494-96F8-9CB0-90353840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745"/>
            <a:ext cx="3727175" cy="142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9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Diwali (Deepavali) – Festival of Lights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CB33E-DCA7-288E-C463-63A702D2C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5809" y="1523206"/>
            <a:ext cx="5468192" cy="16193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Celebrations/traditions</a:t>
            </a:r>
          </a:p>
          <a:p>
            <a:r>
              <a:rPr lang="en-US" dirty="0"/>
              <a:t>Good food, lights, fireworks, new clothes, </a:t>
            </a:r>
            <a:r>
              <a:rPr lang="en-US" dirty="0" err="1"/>
              <a:t>Lakshimi</a:t>
            </a:r>
            <a:r>
              <a:rPr lang="en-US" dirty="0"/>
              <a:t> worship (goddess of wealth), pay off debts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75017B2-5991-39C0-5B25-60C8BF32F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50" y="5500786"/>
            <a:ext cx="5017275" cy="5039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https://</a:t>
            </a:r>
            <a:r>
              <a:rPr lang="en-US" sz="1600" dirty="0" err="1"/>
              <a:t>www.youtube.com</a:t>
            </a:r>
            <a:r>
              <a:rPr lang="en-US" sz="1600" dirty="0"/>
              <a:t>/</a:t>
            </a:r>
            <a:r>
              <a:rPr lang="en-US" sz="1600" dirty="0" err="1"/>
              <a:t>watch?v</a:t>
            </a:r>
            <a:r>
              <a:rPr lang="en-US" sz="1600" dirty="0"/>
              <a:t>=cKrDJ3ipNYM</a:t>
            </a:r>
          </a:p>
        </p:txBody>
      </p:sp>
      <p:pic>
        <p:nvPicPr>
          <p:cNvPr id="4" name="Picture 3" descr="A group of women sitting at a table with food on plates&#10;&#10;Description automatically generated">
            <a:extLst>
              <a:ext uri="{FF2B5EF4-FFF2-40B4-BE49-F238E27FC236}">
                <a16:creationId xmlns:a16="http://schemas.microsoft.com/office/drawing/2014/main" id="{3CFE32FB-12A5-DC3D-EC23-7EA70AC9B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" y="1459735"/>
            <a:ext cx="3594537" cy="1682858"/>
          </a:xfrm>
          <a:prstGeom prst="rect">
            <a:avLst/>
          </a:prstGeom>
        </p:spPr>
      </p:pic>
      <p:pic>
        <p:nvPicPr>
          <p:cNvPr id="10" name="Picture 9" descr="A cartoon of a family outside a house&#10;&#10;Description automatically generated">
            <a:extLst>
              <a:ext uri="{FF2B5EF4-FFF2-40B4-BE49-F238E27FC236}">
                <a16:creationId xmlns:a16="http://schemas.microsoft.com/office/drawing/2014/main" id="{A12C3A2A-119C-65B6-5180-C4B9A7E46F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/>
          <a:stretch/>
        </p:blipFill>
        <p:spPr>
          <a:xfrm>
            <a:off x="101811" y="3155472"/>
            <a:ext cx="3573997" cy="2358193"/>
          </a:xfrm>
          <a:prstGeom prst="rect">
            <a:avLst/>
          </a:prstGeom>
        </p:spPr>
      </p:pic>
      <p:pic>
        <p:nvPicPr>
          <p:cNvPr id="12" name="Picture 11" descr="A cartoon of a person sitting at a table with a painting of a person&#10;&#10;Description automatically generated">
            <a:extLst>
              <a:ext uri="{FF2B5EF4-FFF2-40B4-BE49-F238E27FC236}">
                <a16:creationId xmlns:a16="http://schemas.microsoft.com/office/drawing/2014/main" id="{5FFFCE16-547C-C92F-C838-2B38DF2DC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54" y="3129713"/>
            <a:ext cx="4240332" cy="23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6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Diwali (Deepavali) – Festival of Lights</a:t>
            </a:r>
          </a:p>
        </p:txBody>
      </p:sp>
      <p:pic>
        <p:nvPicPr>
          <p:cNvPr id="8" name="Picture 7" descr="A map of india with different languages&#10;&#10;Description automatically generated">
            <a:extLst>
              <a:ext uri="{FF2B5EF4-FFF2-40B4-BE49-F238E27FC236}">
                <a16:creationId xmlns:a16="http://schemas.microsoft.com/office/drawing/2014/main" id="{0F7D4AD9-132A-F48E-DCA5-60041C2C9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1" y="18254"/>
            <a:ext cx="6879558" cy="6839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81C866-5782-A8A5-7761-19907A27914C}"/>
              </a:ext>
            </a:extLst>
          </p:cNvPr>
          <p:cNvSpPr txBox="1"/>
          <p:nvPr/>
        </p:nvSpPr>
        <p:spPr>
          <a:xfrm>
            <a:off x="1" y="2325756"/>
            <a:ext cx="2325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November 12, 2023</a:t>
            </a:r>
          </a:p>
        </p:txBody>
      </p:sp>
    </p:spTree>
    <p:extLst>
      <p:ext uri="{BB962C8B-B14F-4D97-AF65-F5344CB8AC3E}">
        <p14:creationId xmlns:p14="http://schemas.microsoft.com/office/powerpoint/2010/main" val="535035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2566</TotalTime>
  <Words>155</Words>
  <Application>Microsoft Office PowerPoint</Application>
  <PresentationFormat>On-screen Show (4:3)</PresentationFormat>
  <Paragraphs>21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Diwali (Deepavali) – Festival of Lights</vt:lpstr>
      <vt:lpstr>Diwali (Deepavali) – Festival of Lights</vt:lpstr>
      <vt:lpstr>Diwali (Deepavali) – Festival of 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Baker</dc:creator>
  <cp:lastModifiedBy>Sara Skrabalak</cp:lastModifiedBy>
  <cp:revision>50</cp:revision>
  <dcterms:created xsi:type="dcterms:W3CDTF">2023-03-07T18:47:29Z</dcterms:created>
  <dcterms:modified xsi:type="dcterms:W3CDTF">2023-11-08T20:44:48Z</dcterms:modified>
</cp:coreProperties>
</file>