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 O'Dell" userId="b45255b8-5437-4867-b2c4-11ee8d95b855" providerId="ADAL" clId="{ED61F28D-533D-48B9-99A8-AF0ECDB72DEC}"/>
    <pc:docChg chg="custSel modSld">
      <pc:chgData name="Zac O'Dell" userId="b45255b8-5437-4867-b2c4-11ee8d95b855" providerId="ADAL" clId="{ED61F28D-533D-48B9-99A8-AF0ECDB72DEC}" dt="2023-08-07T14:27:47.050" v="463" actId="1076"/>
      <pc:docMkLst>
        <pc:docMk/>
      </pc:docMkLst>
      <pc:sldChg chg="addSp delSp modSp modAnim">
        <pc:chgData name="Zac O'Dell" userId="b45255b8-5437-4867-b2c4-11ee8d95b855" providerId="ADAL" clId="{ED61F28D-533D-48B9-99A8-AF0ECDB72DEC}" dt="2023-08-07T14:27:47.050" v="463" actId="1076"/>
        <pc:sldMkLst>
          <pc:docMk/>
          <pc:sldMk cId="3201499047" sldId="264"/>
        </pc:sldMkLst>
        <pc:spChg chg="mod">
          <ac:chgData name="Zac O'Dell" userId="b45255b8-5437-4867-b2c4-11ee8d95b855" providerId="ADAL" clId="{ED61F28D-533D-48B9-99A8-AF0ECDB72DEC}" dt="2023-08-07T14:17:16.964" v="86" actId="20577"/>
          <ac:spMkLst>
            <pc:docMk/>
            <pc:sldMk cId="3201499047" sldId="264"/>
            <ac:spMk id="2" creationId="{024788A0-DE36-AF7C-D1C8-E98677A1BDC8}"/>
          </ac:spMkLst>
        </pc:spChg>
        <pc:spChg chg="del mod">
          <ac:chgData name="Zac O'Dell" userId="b45255b8-5437-4867-b2c4-11ee8d95b855" providerId="ADAL" clId="{ED61F28D-533D-48B9-99A8-AF0ECDB72DEC}" dt="2023-08-07T14:22:24.808" v="451" actId="478"/>
          <ac:spMkLst>
            <pc:docMk/>
            <pc:sldMk cId="3201499047" sldId="264"/>
            <ac:spMk id="6" creationId="{F5D78E2C-6120-AF4C-3274-564BACFFE183}"/>
          </ac:spMkLst>
        </pc:spChg>
        <pc:spChg chg="mod">
          <ac:chgData name="Zac O'Dell" userId="b45255b8-5437-4867-b2c4-11ee8d95b855" providerId="ADAL" clId="{ED61F28D-533D-48B9-99A8-AF0ECDB72DEC}" dt="2023-08-07T14:21:48.728" v="446" actId="2710"/>
          <ac:spMkLst>
            <pc:docMk/>
            <pc:sldMk cId="3201499047" sldId="264"/>
            <ac:spMk id="7" creationId="{761CB33E-DCA7-288E-C463-63A702D2CB28}"/>
          </ac:spMkLst>
        </pc:spChg>
        <pc:picChg chg="add mod">
          <ac:chgData name="Zac O'Dell" userId="b45255b8-5437-4867-b2c4-11ee8d95b855" providerId="ADAL" clId="{ED61F28D-533D-48B9-99A8-AF0ECDB72DEC}" dt="2023-08-07T14:27:29.841" v="460" actId="1076"/>
          <ac:picMkLst>
            <pc:docMk/>
            <pc:sldMk cId="3201499047" sldId="264"/>
            <ac:picMk id="3" creationId="{BB7726BA-1C79-4A9B-907D-A2BA39B4AD2C}"/>
          </ac:picMkLst>
        </pc:picChg>
        <pc:picChg chg="add mod">
          <ac:chgData name="Zac O'Dell" userId="b45255b8-5437-4867-b2c4-11ee8d95b855" providerId="ADAL" clId="{ED61F28D-533D-48B9-99A8-AF0ECDB72DEC}" dt="2023-08-07T14:27:47.050" v="463" actId="1076"/>
          <ac:picMkLst>
            <pc:docMk/>
            <pc:sldMk cId="3201499047" sldId="264"/>
            <ac:picMk id="4" creationId="{687C4071-04FA-4346-AA82-27619CE8AA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Zac O’Dell (ZAK O-DEL)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Dark-Field and Polarization-Resolved Microscopy, Electron Microscopy, Image Processing</a:t>
            </a:r>
          </a:p>
          <a:p>
            <a:pPr>
              <a:lnSpc>
                <a:spcPct val="110000"/>
              </a:lnSpc>
            </a:pPr>
            <a:r>
              <a:rPr lang="en-US" dirty="0"/>
              <a:t>Swarthmore College (PA)</a:t>
            </a:r>
          </a:p>
          <a:p>
            <a:pPr>
              <a:lnSpc>
                <a:spcPct val="110000"/>
              </a:lnSpc>
            </a:pPr>
            <a:r>
              <a:rPr lang="en-US" dirty="0"/>
              <a:t>English</a:t>
            </a:r>
          </a:p>
          <a:p>
            <a:pPr>
              <a:lnSpc>
                <a:spcPct val="110000"/>
              </a:lnSpc>
            </a:pPr>
            <a:r>
              <a:rPr lang="en-US" dirty="0"/>
              <a:t>Memorial Day (End of May)</a:t>
            </a:r>
          </a:p>
          <a:p>
            <a:pPr>
              <a:lnSpc>
                <a:spcPct val="110000"/>
              </a:lnSpc>
            </a:pPr>
            <a:r>
              <a:rPr lang="en-US" dirty="0"/>
              <a:t>Playing / watching sports, card games, board games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726BA-1C79-4A9B-907D-A2BA39B4A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7" y="1523206"/>
            <a:ext cx="3389091" cy="3389091"/>
          </a:xfrm>
          <a:prstGeom prst="rect">
            <a:avLst/>
          </a:prstGeom>
        </p:spPr>
      </p:pic>
      <p:pic>
        <p:nvPicPr>
          <p:cNvPr id="4" name="Name Recording">
            <a:hlinkClick r:id="" action="ppaction://media"/>
            <a:extLst>
              <a:ext uri="{FF2B5EF4-FFF2-40B4-BE49-F238E27FC236}">
                <a16:creationId xmlns:a16="http://schemas.microsoft.com/office/drawing/2014/main" id="{687C4071-04FA-4346-AA82-27619CE8A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94884" y="4959111"/>
            <a:ext cx="751366" cy="7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85BA921E19F479CD09AB1EE36D168" ma:contentTypeVersion="16" ma:contentTypeDescription="Create a new document." ma:contentTypeScope="" ma:versionID="2ad4f2dd39ad4e6641e3bb099d84ddcd">
  <xsd:schema xmlns:xsd="http://www.w3.org/2001/XMLSchema" xmlns:xs="http://www.w3.org/2001/XMLSchema" xmlns:p="http://schemas.microsoft.com/office/2006/metadata/properties" xmlns:ns3="6c0801e9-2605-4d05-b24f-a259f943f91c" xmlns:ns4="de9f92fc-55fa-4a03-bf72-1946db2e5390" targetNamespace="http://schemas.microsoft.com/office/2006/metadata/properties" ma:root="true" ma:fieldsID="e89db9475e94c8c3a887de7548f56552" ns3:_="" ns4:_="">
    <xsd:import namespace="6c0801e9-2605-4d05-b24f-a259f943f91c"/>
    <xsd:import namespace="de9f92fc-55fa-4a03-bf72-1946db2e5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801e9-2605-4d05-b24f-a259f943f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f92fc-55fa-4a03-bf72-1946db2e5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c0801e9-2605-4d05-b24f-a259f943f91c" xsi:nil="true"/>
  </documentManagement>
</p:properties>
</file>

<file path=customXml/itemProps1.xml><?xml version="1.0" encoding="utf-8"?>
<ds:datastoreItem xmlns:ds="http://schemas.openxmlformats.org/officeDocument/2006/customXml" ds:itemID="{50577758-5DE7-4704-8C83-FE7703DDF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801e9-2605-4d05-b24f-a259f943f91c"/>
    <ds:schemaRef ds:uri="de9f92fc-55fa-4a03-bf72-1946db2e5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ED7D4A-B519-44F1-BF39-B79DDD4B3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44E391-EE0C-4FF0-9BF8-8F3C3D17EFB6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6c0801e9-2605-4d05-b24f-a259f943f91c"/>
    <ds:schemaRef ds:uri="http://purl.org/dc/terms/"/>
    <ds:schemaRef ds:uri="http://schemas.microsoft.com/office/infopath/2007/PartnerControls"/>
    <ds:schemaRef ds:uri="http://schemas.microsoft.com/office/2006/documentManagement/types"/>
    <ds:schemaRef ds:uri="de9f92fc-55fa-4a03-bf72-1946db2e5390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2397</TotalTime>
  <Words>39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Zac O’Dell (ZAK O-DEL)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Zac O'Dell</cp:lastModifiedBy>
  <cp:revision>17</cp:revision>
  <dcterms:created xsi:type="dcterms:W3CDTF">2023-03-07T18:47:29Z</dcterms:created>
  <dcterms:modified xsi:type="dcterms:W3CDTF">2023-08-07T14:28:53Z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0x0101005B985BA921E19F479CD09AB1EE36D168</vt:lpwstr>
  </property>
</Properties>
</file>