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Tingyuan (Tiya) Yang </a:t>
            </a:r>
            <a:r>
              <a:rPr lang="en-US" sz="3200" dirty="0">
                <a:solidFill>
                  <a:schemeClr val="bg1"/>
                </a:solidFill>
              </a:rPr>
              <a:t>(Tingyuan </a:t>
            </a:r>
            <a:r>
              <a:rPr lang="en-US" sz="3200" dirty="0" err="1">
                <a:solidFill>
                  <a:schemeClr val="bg1"/>
                </a:solidFill>
              </a:rPr>
              <a:t>jæŋ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7725" y="1616512"/>
            <a:ext cx="5847330" cy="4106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Technical Expertise: MS, </a:t>
            </a:r>
            <a:r>
              <a:rPr lang="en-US" sz="2000" dirty="0" err="1"/>
              <a:t>lipidomics</a:t>
            </a:r>
            <a:r>
              <a:rPr lang="en-US" sz="2000" dirty="0"/>
              <a:t>, HPLC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Undergrad University: Beijing Normal University (2015-2019)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Graduate University: Texas A&amp;M University (2019-present)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Languages Spoken: Mandarin, English 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Favorite Holiday: New Year’s Eve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Hobbies/Other Interests: Running, dancing, and making plans</a:t>
            </a:r>
          </a:p>
        </p:txBody>
      </p:sp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1D9A320-0FC4-969A-FB2C-F4153F91A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>
          <a:xfrm>
            <a:off x="204737" y="1746056"/>
            <a:ext cx="3022602" cy="314195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5C0E14-FBB5-FCDF-0759-3983550C9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2356" y="5114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7"/>
    </mc:Choice>
    <mc:Fallback>
      <p:transition spd="slow" advTm="2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2406</TotalTime>
  <Words>61</Words>
  <Application>Microsoft Office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Tingyuan (Tiya) Yang (Tingyuan jæŋ)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Yang, Tingyuan</cp:lastModifiedBy>
  <cp:revision>18</cp:revision>
  <dcterms:created xsi:type="dcterms:W3CDTF">2023-03-07T18:47:29Z</dcterms:created>
  <dcterms:modified xsi:type="dcterms:W3CDTF">2023-08-11T03:46:23Z</dcterms:modified>
</cp:coreProperties>
</file>