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18F2-6FB6-4CEF-8B5F-28E1DB15D65D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7D04-7B17-468D-B7FB-566F7F29B8B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401DD77-ECDA-D51E-D255-F7E1260B1CD7}"/>
              </a:ext>
            </a:extLst>
          </p:cNvPr>
          <p:cNvGrpSpPr/>
          <p:nvPr userDrawn="1"/>
        </p:nvGrpSpPr>
        <p:grpSpPr>
          <a:xfrm>
            <a:off x="2652488" y="5533395"/>
            <a:ext cx="3858322" cy="1188081"/>
            <a:chOff x="89210" y="66296"/>
            <a:chExt cx="3858322" cy="118808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5E4455D-8478-2CE5-EC73-2BBAAC8B4BF1}"/>
                </a:ext>
              </a:extLst>
            </p:cNvPr>
            <p:cNvSpPr/>
            <p:nvPr/>
          </p:nvSpPr>
          <p:spPr>
            <a:xfrm>
              <a:off x="89210" y="66296"/>
              <a:ext cx="3858322" cy="1188081"/>
            </a:xfrm>
            <a:prstGeom prst="roundRect">
              <a:avLst>
                <a:gd name="adj" fmla="val 1057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BEC0C1A8-8581-3380-243B-4D4E03BBE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40" y="133959"/>
              <a:ext cx="1215002" cy="105275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BDBF178-8964-9A65-8592-EAFF9674A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3168354" y="517317"/>
              <a:ext cx="1047882" cy="30615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1C5E8DC-F74F-AE90-F68B-BAB8FF0E6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52108" y="840971"/>
              <a:ext cx="340870" cy="340870"/>
            </a:xfrm>
            <a:prstGeom prst="rect">
              <a:avLst/>
            </a:prstGeom>
            <a:effectLst>
              <a:outerShdw blurRad="63500" sx="75000" sy="75000" algn="ctr" rotWithShape="0">
                <a:prstClr val="black">
                  <a:alpha val="23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74334A5-B483-3F18-8D89-32C163066AB3}"/>
                </a:ext>
              </a:extLst>
            </p:cNvPr>
            <p:cNvSpPr txBox="1"/>
            <p:nvPr/>
          </p:nvSpPr>
          <p:spPr>
            <a:xfrm>
              <a:off x="1320338" y="157603"/>
              <a:ext cx="230505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Center for Single-Entity </a:t>
              </a:r>
              <a:r>
                <a:rPr lang="en-US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Nanochemistry</a:t>
              </a: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and Nanocrystal Design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37DF37A-DE6F-F1D1-91C0-F47367CEFB1C}"/>
                </a:ext>
              </a:extLst>
            </p:cNvPr>
            <p:cNvSpPr txBox="1"/>
            <p:nvPr/>
          </p:nvSpPr>
          <p:spPr>
            <a:xfrm>
              <a:off x="1603266" y="792832"/>
              <a:ext cx="202212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a National Science Foundation</a:t>
              </a:r>
            </a:p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Center for Chemical Innovation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8892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56433"/>
            <a:ext cx="7886700" cy="42392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99473" y="6152560"/>
            <a:ext cx="20574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30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581" y="1523206"/>
            <a:ext cx="3886200" cy="41064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2" y="1523206"/>
            <a:ext cx="3886200" cy="41064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147030"/>
            <a:ext cx="20574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27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5976789"/>
            <a:ext cx="2057400" cy="365125"/>
          </a:xfrm>
        </p:spPr>
        <p:txBody>
          <a:bodyPr/>
          <a:lstStyle/>
          <a:p>
            <a:fld id="{1DEF7D04-7B17-468D-B7FB-566F7F29B8BD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3558FB-6B77-8D93-9607-60430F58DA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34549" y="5841607"/>
            <a:ext cx="2474901" cy="76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81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695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9727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B2918F2-6FB6-4CEF-8B5F-28E1DB15D65D}" type="datetimeFigureOut">
              <a:rPr lang="en-US" smtClean="0"/>
              <a:pPr/>
              <a:t>8/7/2023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61890" y="6356351"/>
            <a:ext cx="1953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3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88A0-DE36-AF7C-D1C8-E98677A1B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Sanjay Sridhar</a:t>
            </a:r>
            <a:r>
              <a:rPr lang="en-US" sz="3200" dirty="0" smtClean="0">
                <a:solidFill>
                  <a:schemeClr val="bg1"/>
                </a:solidFill>
              </a:rPr>
              <a:t> (Sun-jay Shree</a:t>
            </a:r>
            <a:r>
              <a:rPr lang="en-US" sz="3200" dirty="0" smtClean="0">
                <a:solidFill>
                  <a:schemeClr val="bg1"/>
                </a:solidFill>
              </a:rPr>
              <a:t> – </a:t>
            </a:r>
            <a:r>
              <a:rPr lang="en-US" sz="3200" dirty="0" err="1" smtClean="0">
                <a:solidFill>
                  <a:schemeClr val="bg1"/>
                </a:solidFill>
              </a:rPr>
              <a:t>dhu</a:t>
            </a:r>
            <a:r>
              <a:rPr lang="en-US" sz="3200" dirty="0" smtClean="0">
                <a:solidFill>
                  <a:schemeClr val="bg1"/>
                </a:solidFill>
              </a:rPr>
              <a:t> r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D78E2C-6120-AF4C-3274-564BACFFE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509" y="1523205"/>
            <a:ext cx="3706332" cy="410641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Insert photograph(s) here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Insert recording of you saying your name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1CB33E-DCA7-288E-C463-63A702D2C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99841" y="1523206"/>
            <a:ext cx="5344159" cy="410641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Single-entity electrochemistry, </a:t>
            </a:r>
            <a:r>
              <a:rPr lang="en-US" dirty="0" err="1" smtClean="0"/>
              <a:t>Darkfield</a:t>
            </a:r>
            <a:r>
              <a:rPr lang="en-US" dirty="0" smtClean="0"/>
              <a:t> Microscopy, Interference Microscopy</a:t>
            </a:r>
          </a:p>
          <a:p>
            <a:r>
              <a:rPr lang="en-US" dirty="0" smtClean="0"/>
              <a:t>Institute of Chemical Technology, Mumbai, India</a:t>
            </a:r>
          </a:p>
          <a:p>
            <a:r>
              <a:rPr lang="en-US" dirty="0" smtClean="0"/>
              <a:t>Tamil, English, Hindi</a:t>
            </a:r>
          </a:p>
          <a:p>
            <a:r>
              <a:rPr lang="en-US" dirty="0" smtClean="0"/>
              <a:t>Diwali (differs year to year – usually end of October/Start of November)</a:t>
            </a:r>
            <a:endParaRPr lang="en-US" dirty="0"/>
          </a:p>
          <a:p>
            <a:r>
              <a:rPr lang="en-US" dirty="0" smtClean="0"/>
              <a:t>Watching movies, writing/producing short plays, playing/watching sports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189" y="2156892"/>
            <a:ext cx="1828800" cy="1828800"/>
          </a:xfrm>
          <a:prstGeom prst="rect">
            <a:avLst/>
          </a:prstGeom>
        </p:spPr>
      </p:pic>
      <p:pic>
        <p:nvPicPr>
          <p:cNvPr id="4" name="Beury Hall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87141" y="49286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9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2408</TotalTime>
  <Words>64</Words>
  <Application>Microsoft Office PowerPoint</Application>
  <PresentationFormat>On-screen Show (4:3)</PresentationFormat>
  <Paragraphs>13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Sanjay Sridhar (Sun-jay Shree – dhu r)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Lane Baker</dc:creator>
  <cp:lastModifiedBy>Sanjay Sridhar</cp:lastModifiedBy>
  <cp:revision>18</cp:revision>
  <dcterms:created xsi:type="dcterms:W3CDTF">2023-03-07T18:47:29Z</dcterms:created>
  <dcterms:modified xsi:type="dcterms:W3CDTF">2023-08-07T14:25:51Z</dcterms:modified>
</cp:coreProperties>
</file>