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Segun Wahab (/</a:t>
            </a:r>
            <a:r>
              <a:rPr lang="en-US" sz="3200" b="0" i="0" dirty="0" err="1">
                <a:solidFill>
                  <a:schemeClr val="bg1"/>
                </a:solidFill>
                <a:effectLst/>
              </a:rPr>
              <a:t>ʃɛgun</a:t>
            </a:r>
            <a:r>
              <a:rPr lang="en-US" sz="3200" b="0" i="0" dirty="0">
                <a:solidFill>
                  <a:schemeClr val="bg1"/>
                </a:solidFill>
                <a:effectLst/>
              </a:rPr>
              <a:t>/ or </a:t>
            </a:r>
            <a:r>
              <a:rPr lang="en-US" sz="3200" dirty="0" err="1">
                <a:solidFill>
                  <a:schemeClr val="bg1"/>
                </a:solidFill>
              </a:rPr>
              <a:t>shegoon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4533" y="1523206"/>
            <a:ext cx="5469467" cy="410641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Technical Expertise</a:t>
            </a:r>
            <a:r>
              <a:rPr lang="en-US" dirty="0"/>
              <a:t>: electrocatalysis, nano-electrochemistry, electrochemical scanning probe microscopy</a:t>
            </a:r>
          </a:p>
          <a:p>
            <a:r>
              <a:rPr lang="en-US" u="sng" dirty="0"/>
              <a:t>Graduate Institution</a:t>
            </a:r>
            <a:r>
              <a:rPr lang="en-US" dirty="0"/>
              <a:t>: University of Warwick, UK</a:t>
            </a:r>
          </a:p>
          <a:p>
            <a:r>
              <a:rPr lang="en-US" u="sng" dirty="0"/>
              <a:t>Languages Spoken</a:t>
            </a:r>
            <a:r>
              <a:rPr lang="en-US" dirty="0"/>
              <a:t>: English &amp; Yoruba. Beginner/Basic level: French and Spanish</a:t>
            </a:r>
          </a:p>
          <a:p>
            <a:r>
              <a:rPr lang="en-US" dirty="0"/>
              <a:t>Favorite Holiday Date: Christmas</a:t>
            </a:r>
          </a:p>
          <a:p>
            <a:r>
              <a:rPr lang="en-US" u="sng" dirty="0"/>
              <a:t>Hobbies/Other Interests</a:t>
            </a:r>
            <a:r>
              <a:rPr lang="en-US" dirty="0"/>
              <a:t>: reading, listening to music, running, and watching movies</a:t>
            </a:r>
          </a:p>
        </p:txBody>
      </p:sp>
      <p:pic>
        <p:nvPicPr>
          <p:cNvPr id="8" name="Picture 7" descr="A person in a blue jacket&#10;&#10;Description automatically generated">
            <a:extLst>
              <a:ext uri="{FF2B5EF4-FFF2-40B4-BE49-F238E27FC236}">
                <a16:creationId xmlns:a16="http://schemas.microsoft.com/office/drawing/2014/main" id="{6F1DC231-89EC-F28E-1100-A056EB69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6779" r="14634" b="34320"/>
          <a:stretch/>
        </p:blipFill>
        <p:spPr>
          <a:xfrm>
            <a:off x="528390" y="1757199"/>
            <a:ext cx="2711262" cy="33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2402</TotalTime>
  <Words>63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Segun Wahab (/ʃɛgun/ or shegoon)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19</cp:revision>
  <dcterms:created xsi:type="dcterms:W3CDTF">2023-03-07T18:47:29Z</dcterms:created>
  <dcterms:modified xsi:type="dcterms:W3CDTF">2023-10-17T15:22:56Z</dcterms:modified>
</cp:coreProperties>
</file>