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029CE-945B-4C07-AA7C-9CCAFDF55C16}" v="2" dt="2023-10-16T20:06:21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Nilotpal Kapuria (Nee-lot-</a:t>
            </a:r>
            <a:r>
              <a:rPr lang="en-US" sz="3200" dirty="0" err="1">
                <a:solidFill>
                  <a:schemeClr val="bg1"/>
                </a:solidFill>
              </a:rPr>
              <a:t>paul</a:t>
            </a:r>
            <a:r>
              <a:rPr lang="en-US" sz="3200" dirty="0">
                <a:solidFill>
                  <a:schemeClr val="bg1"/>
                </a:solidFill>
              </a:rPr>
              <a:t> Ka-</a:t>
            </a:r>
            <a:r>
              <a:rPr lang="en-US" sz="3200" dirty="0" err="1">
                <a:solidFill>
                  <a:schemeClr val="bg1"/>
                </a:solidFill>
              </a:rPr>
              <a:t>pu</a:t>
            </a:r>
            <a:r>
              <a:rPr lang="en-US" sz="3200" dirty="0">
                <a:solidFill>
                  <a:schemeClr val="bg1"/>
                </a:solidFill>
              </a:rPr>
              <a:t>-ria)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3706332" cy="4106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5227" y="1523205"/>
            <a:ext cx="5344159" cy="410641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Technical Expertise: Colloidal and electrochemical synthesis of nanocrystals, electron microscopy </a:t>
            </a:r>
          </a:p>
          <a:p>
            <a:r>
              <a:rPr lang="en-US" sz="2400" dirty="0"/>
              <a:t>Undergraduate Institution/Graduate Institution: IISER Bhopal (BS-MS), University of Limerick (PhD)</a:t>
            </a:r>
          </a:p>
          <a:p>
            <a:r>
              <a:rPr lang="en-US" sz="2400" dirty="0"/>
              <a:t>Languages Spoken: English, Bengali, Hindi</a:t>
            </a:r>
          </a:p>
          <a:p>
            <a:r>
              <a:rPr lang="en-US" sz="2400" dirty="0"/>
              <a:t>Favorite Holiday and Date: Durga Puja (Sept/ Oct)</a:t>
            </a:r>
          </a:p>
          <a:p>
            <a:r>
              <a:rPr lang="en-US" sz="2400" dirty="0"/>
              <a:t>Hobbies/Other Interests: Cooking, Arts-crafts, Playing sports/physical activities </a:t>
            </a:r>
          </a:p>
        </p:txBody>
      </p:sp>
      <p:pic>
        <p:nvPicPr>
          <p:cNvPr id="4" name="Picture 3" descr="A person standing on a hill&#10;&#10;Description automatically generated">
            <a:extLst>
              <a:ext uri="{FF2B5EF4-FFF2-40B4-BE49-F238E27FC236}">
                <a16:creationId xmlns:a16="http://schemas.microsoft.com/office/drawing/2014/main" id="{F549048B-C0CA-87B0-9B54-43AD0FEAA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1" y="1607009"/>
            <a:ext cx="3013474" cy="2729582"/>
          </a:xfrm>
          <a:prstGeom prst="rect">
            <a:avLst/>
          </a:prstGeom>
        </p:spPr>
      </p:pic>
      <p:pic>
        <p:nvPicPr>
          <p:cNvPr id="5" name="Name">
            <a:hlinkClick r:id="" action="ppaction://media"/>
            <a:extLst>
              <a:ext uri="{FF2B5EF4-FFF2-40B4-BE49-F238E27FC236}">
                <a16:creationId xmlns:a16="http://schemas.microsoft.com/office/drawing/2014/main" id="{528EE14D-7D6E-D302-6527-753569C14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7425" y="4683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6"/>
    </mc:Choice>
    <mc:Fallback xmlns="">
      <p:transition spd="slow" advTm="4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2395</TotalTime>
  <Words>69</Words>
  <Application>Microsoft Office PowerPoint</Application>
  <PresentationFormat>On-screen Show (4:3)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Nilotpal Kapuria (Nee-lot-paul Ka-pu-ria)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17</cp:revision>
  <dcterms:created xsi:type="dcterms:W3CDTF">2023-03-07T18:47:29Z</dcterms:created>
  <dcterms:modified xsi:type="dcterms:W3CDTF">2023-10-17T15:27:51Z</dcterms:modified>
</cp:coreProperties>
</file>