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543974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Tipsiri Pungsrisai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(Tip-</a:t>
            </a:r>
            <a:r>
              <a:rPr lang="en-US" sz="3600" dirty="0" err="1">
                <a:solidFill>
                  <a:schemeClr val="bg1"/>
                </a:solidFill>
              </a:rPr>
              <a:t>si</a:t>
            </a:r>
            <a:r>
              <a:rPr lang="en-US" sz="3600" dirty="0">
                <a:solidFill>
                  <a:schemeClr val="bg1"/>
                </a:solidFill>
              </a:rPr>
              <a:t>-</a:t>
            </a:r>
            <a:r>
              <a:rPr lang="en-US" sz="3600" dirty="0" err="1">
                <a:solidFill>
                  <a:schemeClr val="bg1"/>
                </a:solidFill>
              </a:rPr>
              <a:t>ri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</a:t>
            </a:r>
            <a:r>
              <a:rPr lang="en-US" sz="3600" b="0" i="0" dirty="0" err="1">
                <a:solidFill>
                  <a:schemeClr val="bg1"/>
                </a:solidFill>
                <a:effectLst/>
              </a:rPr>
              <a:t>eung-si-sai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4253" y="1523206"/>
            <a:ext cx="5439747" cy="4106413"/>
          </a:xfrm>
        </p:spPr>
        <p:txBody>
          <a:bodyPr>
            <a:normAutofit/>
          </a:bodyPr>
          <a:lstStyle/>
          <a:p>
            <a:r>
              <a:rPr lang="en-US" dirty="0"/>
              <a:t>Single-particle electrochemistry, Dark-field microscopy </a:t>
            </a:r>
          </a:p>
          <a:p>
            <a:r>
              <a:rPr lang="en-US" dirty="0"/>
              <a:t>Franklin &amp; Marshall College</a:t>
            </a:r>
          </a:p>
          <a:p>
            <a:r>
              <a:rPr lang="en-US" dirty="0"/>
              <a:t>Thai, English</a:t>
            </a:r>
          </a:p>
          <a:p>
            <a:r>
              <a:rPr lang="en-US" dirty="0"/>
              <a:t>Songkran (April 13-15)</a:t>
            </a:r>
          </a:p>
          <a:p>
            <a:r>
              <a:rPr lang="en-US" dirty="0"/>
              <a:t>watching anime, listening to music</a:t>
            </a:r>
            <a:r>
              <a:rPr lang="th-TH" dirty="0"/>
              <a:t> </a:t>
            </a:r>
            <a:endParaRPr lang="en-US" dirty="0"/>
          </a:p>
        </p:txBody>
      </p:sp>
      <p:pic>
        <p:nvPicPr>
          <p:cNvPr id="4" name="Picture 3" descr="A person smiling in front of a brick wall&#10;&#10;Description automatically generated">
            <a:extLst>
              <a:ext uri="{FF2B5EF4-FFF2-40B4-BE49-F238E27FC236}">
                <a16:creationId xmlns:a16="http://schemas.microsoft.com/office/drawing/2014/main" id="{3CCB8C1D-72B2-322A-20AE-7C23BB431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2" y="1625847"/>
            <a:ext cx="3253333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B2ED9-66EC-234D-6261-7FB351395784}"/>
              </a:ext>
            </a:extLst>
          </p:cNvPr>
          <p:cNvSpPr txBox="1"/>
          <p:nvPr/>
        </p:nvSpPr>
        <p:spPr>
          <a:xfrm>
            <a:off x="6960637" y="296315"/>
            <a:ext cx="19151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“Mint”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Temple University 2">
            <a:hlinkClick r:id="" action="ppaction://media"/>
            <a:extLst>
              <a:ext uri="{FF2B5EF4-FFF2-40B4-BE49-F238E27FC236}">
                <a16:creationId xmlns:a16="http://schemas.microsoft.com/office/drawing/2014/main" id="{BF7C52A7-7DDA-4027-E586-D1A2BE51B9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7856" y="49884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8209</TotalTime>
  <Words>33</Words>
  <Application>Microsoft Office PowerPoint</Application>
  <PresentationFormat>On-screen Show (4:3)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Tipsiri Pungsrisai  (Tip-si-ri Peung-si-sai)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Tipsiri Pungsrisai</cp:lastModifiedBy>
  <cp:revision>24</cp:revision>
  <dcterms:created xsi:type="dcterms:W3CDTF">2023-03-07T18:47:29Z</dcterms:created>
  <dcterms:modified xsi:type="dcterms:W3CDTF">2023-08-07T16:03:36Z</dcterms:modified>
</cp:coreProperties>
</file>