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Megan Knobeloch (Meg-</a:t>
            </a:r>
            <a:r>
              <a:rPr lang="en-US" sz="3200" dirty="0" err="1">
                <a:solidFill>
                  <a:schemeClr val="bg1"/>
                </a:solidFill>
              </a:rPr>
              <a:t>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Kuh</a:t>
            </a:r>
            <a:r>
              <a:rPr lang="en-US" sz="3200" dirty="0">
                <a:solidFill>
                  <a:schemeClr val="bg1"/>
                </a:solidFill>
              </a:rPr>
              <a:t>-no-block)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78E2C-6120-AF4C-3274-564BACFF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509" y="1523205"/>
            <a:ext cx="3706332" cy="41064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Name pronunciation: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9841" y="1523206"/>
            <a:ext cx="5344159" cy="41064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Technical Expertise: nanoparticle synthesis, electrosynthesis, finite-difference time-domain simulation</a:t>
            </a:r>
          </a:p>
          <a:p>
            <a:r>
              <a:rPr lang="en-US" dirty="0"/>
              <a:t>B.S. at Iowa State University; currently at Indiana University</a:t>
            </a:r>
          </a:p>
          <a:p>
            <a:r>
              <a:rPr lang="en-US" dirty="0"/>
              <a:t>Speaks English</a:t>
            </a:r>
          </a:p>
          <a:p>
            <a:r>
              <a:rPr lang="en-US" dirty="0"/>
              <a:t>Favorite holiday: Halloween</a:t>
            </a:r>
          </a:p>
          <a:p>
            <a:r>
              <a:rPr lang="en-US" dirty="0"/>
              <a:t>Interests: Cats!</a:t>
            </a:r>
          </a:p>
        </p:txBody>
      </p:sp>
      <p:pic>
        <p:nvPicPr>
          <p:cNvPr id="4" name="Picture 3" descr="A person wearing a lab coat and goggles&#10;&#10;Description automatically generated">
            <a:extLst>
              <a:ext uri="{FF2B5EF4-FFF2-40B4-BE49-F238E27FC236}">
                <a16:creationId xmlns:a16="http://schemas.microsoft.com/office/drawing/2014/main" id="{F110A4F8-4C0C-4F06-898D-BF6C6FDAE2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21349" r="7770"/>
          <a:stretch/>
        </p:blipFill>
        <p:spPr>
          <a:xfrm>
            <a:off x="402355" y="1523204"/>
            <a:ext cx="3088641" cy="315399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5A6187-58CD-B781-A663-C602F8179A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18640" y="524861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20"/>
    </mc:Choice>
    <mc:Fallback>
      <p:transition spd="slow" advTm="3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2410</TotalTime>
  <Words>43</Words>
  <Application>Microsoft Office PowerPoint</Application>
  <PresentationFormat>On-screen Show (4:3)</PresentationFormat>
  <Paragraphs>14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Megan Knobeloch (Meg-en Kuh-no-block)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Knobeloch, Megan</cp:lastModifiedBy>
  <cp:revision>18</cp:revision>
  <dcterms:created xsi:type="dcterms:W3CDTF">2023-03-07T18:47:29Z</dcterms:created>
  <dcterms:modified xsi:type="dcterms:W3CDTF">2023-08-09T16:24:22Z</dcterms:modified>
</cp:coreProperties>
</file>