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s, Madison E" userId="d79d5acc-bec0-4902-8b5c-7cc4d8bec7b9" providerId="ADAL" clId="{C9D4DA37-8CCC-4CB6-B926-42936148C068}"/>
    <pc:docChg chg="modSld">
      <pc:chgData name="Edwards, Madison E" userId="d79d5acc-bec0-4902-8b5c-7cc4d8bec7b9" providerId="ADAL" clId="{C9D4DA37-8CCC-4CB6-B926-42936148C068}" dt="2023-08-09T13:16:59.988" v="5" actId="20577"/>
      <pc:docMkLst>
        <pc:docMk/>
      </pc:docMkLst>
      <pc:sldChg chg="modSp mod">
        <pc:chgData name="Edwards, Madison E" userId="d79d5acc-bec0-4902-8b5c-7cc4d8bec7b9" providerId="ADAL" clId="{C9D4DA37-8CCC-4CB6-B926-42936148C068}" dt="2023-08-09T13:16:59.988" v="5" actId="20577"/>
        <pc:sldMkLst>
          <pc:docMk/>
          <pc:sldMk cId="3201499047" sldId="264"/>
        </pc:sldMkLst>
        <pc:spChg chg="mod">
          <ac:chgData name="Edwards, Madison E" userId="d79d5acc-bec0-4902-8b5c-7cc4d8bec7b9" providerId="ADAL" clId="{C9D4DA37-8CCC-4CB6-B926-42936148C068}" dt="2023-08-09T13:16:59.988" v="5" actId="20577"/>
          <ac:spMkLst>
            <pc:docMk/>
            <pc:sldMk cId="3201499047" sldId="264"/>
            <ac:spMk id="7" creationId="{761CB33E-DCA7-288E-C463-63A702D2CB28}"/>
          </ac:spMkLst>
        </pc:spChg>
        <pc:picChg chg="mod">
          <ac:chgData name="Edwards, Madison E" userId="d79d5acc-bec0-4902-8b5c-7cc4d8bec7b9" providerId="ADAL" clId="{C9D4DA37-8CCC-4CB6-B926-42936148C068}" dt="2023-08-09T13:16:42.172" v="2" actId="14861"/>
          <ac:picMkLst>
            <pc:docMk/>
            <pc:sldMk cId="3201499047" sldId="264"/>
            <ac:picMk id="12" creationId="{88605BEF-85FF-8195-9E2C-BD119B71B9B8}"/>
          </ac:picMkLst>
        </pc:picChg>
        <pc:picChg chg="mod">
          <ac:chgData name="Edwards, Madison E" userId="d79d5acc-bec0-4902-8b5c-7cc4d8bec7b9" providerId="ADAL" clId="{C9D4DA37-8CCC-4CB6-B926-42936148C068}" dt="2023-08-09T13:16:45.925" v="3" actId="14861"/>
          <ac:picMkLst>
            <pc:docMk/>
            <pc:sldMk cId="3201499047" sldId="264"/>
            <ac:picMk id="14" creationId="{44687AD6-F7C1-BC38-A54F-E7136B1D5C4A}"/>
          </ac:picMkLst>
        </pc:picChg>
        <pc:picChg chg="mod">
          <ac:chgData name="Edwards, Madison E" userId="d79d5acc-bec0-4902-8b5c-7cc4d8bec7b9" providerId="ADAL" clId="{C9D4DA37-8CCC-4CB6-B926-42936148C068}" dt="2023-08-09T13:16:38.200" v="1" actId="14861"/>
          <ac:picMkLst>
            <pc:docMk/>
            <pc:sldMk cId="3201499047" sldId="264"/>
            <ac:picMk id="16" creationId="{B96704E3-C8A6-E76B-44A9-632713909D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18F2-6FB6-4CEF-8B5F-28E1DB15D65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1DD77-ECDA-D51E-D255-F7E1260B1CD7}"/>
              </a:ext>
            </a:extLst>
          </p:cNvPr>
          <p:cNvGrpSpPr/>
          <p:nvPr userDrawn="1"/>
        </p:nvGrpSpPr>
        <p:grpSpPr>
          <a:xfrm>
            <a:off x="2652488" y="5533395"/>
            <a:ext cx="3858322" cy="1188081"/>
            <a:chOff x="89210" y="66296"/>
            <a:chExt cx="3858322" cy="11880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5E4455D-8478-2CE5-EC73-2BBAAC8B4BF1}"/>
                </a:ext>
              </a:extLst>
            </p:cNvPr>
            <p:cNvSpPr/>
            <p:nvPr/>
          </p:nvSpPr>
          <p:spPr>
            <a:xfrm>
              <a:off x="89210" y="66296"/>
              <a:ext cx="3858322" cy="1188081"/>
            </a:xfrm>
            <a:prstGeom prst="roundRect">
              <a:avLst>
                <a:gd name="adj" fmla="val 105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C0C1A8-8581-3380-243B-4D4E03BB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40" y="133959"/>
              <a:ext cx="1215002" cy="10527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DBF178-8964-9A65-8592-EAFF9674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168354" y="517317"/>
              <a:ext cx="1047882" cy="3061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C5E8DC-F74F-AE90-F68B-BAB8FF0E6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2108" y="840971"/>
              <a:ext cx="340870" cy="340870"/>
            </a:xfrm>
            <a:prstGeom prst="rect">
              <a:avLst/>
            </a:prstGeom>
            <a:effectLst>
              <a:outerShdw blurRad="63500" sx="75000" sy="75000" algn="ctr" rotWithShape="0">
                <a:prstClr val="black">
                  <a:alpha val="23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4334A5-B483-3F18-8D89-32C163066AB3}"/>
                </a:ext>
              </a:extLst>
            </p:cNvPr>
            <p:cNvSpPr txBox="1"/>
            <p:nvPr/>
          </p:nvSpPr>
          <p:spPr>
            <a:xfrm>
              <a:off x="1320338" y="157603"/>
              <a:ext cx="2305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Center for Single-Entity </a:t>
              </a:r>
              <a:r>
                <a:rPr lang="en-US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Nanochemistry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and Nanocrystal Design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7DF37A-DE6F-F1D1-91C0-F47367CEFB1C}"/>
                </a:ext>
              </a:extLst>
            </p:cNvPr>
            <p:cNvSpPr txBox="1"/>
            <p:nvPr/>
          </p:nvSpPr>
          <p:spPr>
            <a:xfrm>
              <a:off x="1603266" y="792832"/>
              <a:ext cx="202212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a National Science Foundation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Center for Chemical Innovation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89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6433"/>
            <a:ext cx="7886700" cy="42392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9473" y="615256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81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523206"/>
            <a:ext cx="3886200" cy="41064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14703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976789"/>
            <a:ext cx="2057400" cy="365125"/>
          </a:xfrm>
        </p:spPr>
        <p:txBody>
          <a:bodyPr/>
          <a:lstStyle/>
          <a:p>
            <a:fld id="{1DEF7D04-7B17-468D-B7FB-566F7F29B8B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3558FB-6B77-8D93-9607-60430F58DA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549" y="5841607"/>
            <a:ext cx="2474901" cy="76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81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695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19727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B2918F2-6FB6-4CEF-8B5F-28E1DB15D65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890" y="6356351"/>
            <a:ext cx="1953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EF7D04-7B17-468D-B7FB-566F7F29B8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3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88A0-DE36-AF7C-D1C8-E98677A1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[MAD] + [UH] + [SUHN]       [ED] + [WUHDZ]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1CB33E-DCA7-288E-C463-63A702D2C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9841" y="1523206"/>
            <a:ext cx="5344159" cy="4106413"/>
          </a:xfrm>
        </p:spPr>
        <p:txBody>
          <a:bodyPr>
            <a:normAutofit/>
          </a:bodyPr>
          <a:lstStyle/>
          <a:p>
            <a:r>
              <a:rPr lang="en-US" sz="2400" dirty="0"/>
              <a:t>I work with method development for mass spectrometry</a:t>
            </a:r>
          </a:p>
          <a:p>
            <a:r>
              <a:rPr lang="en-US" sz="2400"/>
              <a:t>Purdue / Texas </a:t>
            </a:r>
            <a:r>
              <a:rPr lang="en-US" sz="2400" dirty="0"/>
              <a:t>A&amp;M </a:t>
            </a:r>
          </a:p>
          <a:p>
            <a:r>
              <a:rPr lang="en-US" sz="2400" dirty="0"/>
              <a:t>English, and a little Latin</a:t>
            </a:r>
          </a:p>
          <a:p>
            <a:r>
              <a:rPr lang="en-US" sz="2400" dirty="0"/>
              <a:t>Christmas (Dec. 25)</a:t>
            </a:r>
          </a:p>
          <a:p>
            <a:r>
              <a:rPr lang="en-US" sz="2400" dirty="0"/>
              <a:t>Baking and exploring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2C695-CEA6-F2CA-C620-1A72C7CFD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1" b="1"/>
          <a:stretch/>
        </p:blipFill>
        <p:spPr>
          <a:xfrm>
            <a:off x="406152" y="1633524"/>
            <a:ext cx="3219040" cy="332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F373B-DA60-7581-B36A-737FE09AEC35}"/>
              </a:ext>
            </a:extLst>
          </p:cNvPr>
          <p:cNvSpPr txBox="1"/>
          <p:nvPr/>
        </p:nvSpPr>
        <p:spPr>
          <a:xfrm>
            <a:off x="615409" y="5184603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Madison Edwards</a:t>
            </a:r>
          </a:p>
        </p:txBody>
      </p:sp>
      <p:pic>
        <p:nvPicPr>
          <p:cNvPr id="8" name="Madison Edwards">
            <a:hlinkClick r:id="" action="ppaction://media"/>
            <a:extLst>
              <a:ext uri="{FF2B5EF4-FFF2-40B4-BE49-F238E27FC236}">
                <a16:creationId xmlns:a16="http://schemas.microsoft.com/office/drawing/2014/main" id="{815EC349-6E8E-5DC7-8EAB-920000869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4109" y="5147019"/>
            <a:ext cx="520700" cy="520700"/>
          </a:xfrm>
          <a:prstGeom prst="rect">
            <a:avLst/>
          </a:prstGeom>
        </p:spPr>
      </p:pic>
      <p:pic>
        <p:nvPicPr>
          <p:cNvPr id="12" name="Picture 11" descr="A person holding onto a rock&#10;&#10;Description automatically generated">
            <a:extLst>
              <a:ext uri="{FF2B5EF4-FFF2-40B4-BE49-F238E27FC236}">
                <a16:creationId xmlns:a16="http://schemas.microsoft.com/office/drawing/2014/main" id="{88605BEF-85FF-8195-9E2C-BD119B71B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49" y="4105421"/>
            <a:ext cx="1562298" cy="15622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A loaf of bread on a counter&#10;&#10;Description automatically generated">
            <a:extLst>
              <a:ext uri="{FF2B5EF4-FFF2-40B4-BE49-F238E27FC236}">
                <a16:creationId xmlns:a16="http://schemas.microsoft.com/office/drawing/2014/main" id="{44687AD6-F7C1-BC38-A54F-E7136B1D5C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4705" r="20502" b="6511"/>
          <a:stretch/>
        </p:blipFill>
        <p:spPr>
          <a:xfrm rot="5400000">
            <a:off x="7214334" y="4237000"/>
            <a:ext cx="1543424" cy="13180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Picture 15" descr="A loaf of bread on a cooling rack&#10;&#10;Description automatically generated">
            <a:extLst>
              <a:ext uri="{FF2B5EF4-FFF2-40B4-BE49-F238E27FC236}">
                <a16:creationId xmlns:a16="http://schemas.microsoft.com/office/drawing/2014/main" id="{B96704E3-C8A6-E76B-44A9-632713909D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r="11368"/>
          <a:stretch/>
        </p:blipFill>
        <p:spPr>
          <a:xfrm rot="5400000">
            <a:off x="3844001" y="4152012"/>
            <a:ext cx="1455997" cy="146911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014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"/>
    </mc:Choice>
    <mc:Fallback xmlns="">
      <p:transition spd="slow" advTm="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2449</TotalTime>
  <Words>50</Words>
  <Application>Microsoft Office PowerPoint</Application>
  <PresentationFormat>On-screen Show (4:3)</PresentationFormat>
  <Paragraphs>7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 [MAD] + [UH] + [SUHN]       [ED] + [WUHDZ]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Baker</dc:creator>
  <cp:lastModifiedBy>Edwards, Madison E</cp:lastModifiedBy>
  <cp:revision>16</cp:revision>
  <dcterms:created xsi:type="dcterms:W3CDTF">2023-03-07T18:47:29Z</dcterms:created>
  <dcterms:modified xsi:type="dcterms:W3CDTF">2023-08-09T13:17:04Z</dcterms:modified>
</cp:coreProperties>
</file>