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=""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Luan Felipe Campos Oliveira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pt-BR" sz="3200" dirty="0" err="1">
                <a:solidFill>
                  <a:schemeClr val="bg1"/>
                </a:solidFill>
              </a:rPr>
              <a:t>lʊˈ</a:t>
            </a:r>
            <a:r>
              <a:rPr lang="pt-BR" sz="3200" dirty="0" err="1" smtClean="0">
                <a:solidFill>
                  <a:schemeClr val="bg1"/>
                </a:solidFill>
              </a:rPr>
              <a:t>wɑn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>
                <a:solidFill>
                  <a:schemeClr val="bg1"/>
                </a:solidFill>
              </a:rPr>
              <a:t>fɛˈ</a:t>
            </a:r>
            <a:r>
              <a:rPr lang="pt-BR" sz="3200" dirty="0" err="1" smtClean="0">
                <a:solidFill>
                  <a:schemeClr val="bg1"/>
                </a:solidFill>
              </a:rPr>
              <a:t>lipeɪ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kɑmpəsˌ</a:t>
            </a:r>
            <a:r>
              <a:rPr lang="pt-BR" sz="3200" dirty="0" err="1">
                <a:solidFill>
                  <a:schemeClr val="bg1"/>
                </a:solidFill>
              </a:rPr>
              <a:t>ɑːlɪˈveɪrə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2623933" cy="2636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1240" y="1523205"/>
            <a:ext cx="4829577" cy="41064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Mass Spectrometry, Ambient Ionization, </a:t>
            </a:r>
            <a:r>
              <a:rPr lang="en-US" dirty="0" err="1" smtClean="0"/>
              <a:t>Chemometrics</a:t>
            </a:r>
            <a:r>
              <a:rPr lang="en-US" dirty="0" smtClean="0"/>
              <a:t>, Development and Validation Quantification Methods </a:t>
            </a:r>
          </a:p>
          <a:p>
            <a:r>
              <a:rPr lang="en-US" dirty="0" err="1" smtClean="0"/>
              <a:t>Undergrade</a:t>
            </a:r>
            <a:r>
              <a:rPr lang="en-US" dirty="0" smtClean="0"/>
              <a:t> in Chemistry, and PhD in Analytical Chemistry, Campinas University</a:t>
            </a:r>
            <a:endParaRPr lang="en-US" dirty="0"/>
          </a:p>
          <a:p>
            <a:r>
              <a:rPr lang="en-US" dirty="0" smtClean="0"/>
              <a:t>Portuguese and English</a:t>
            </a:r>
            <a:endParaRPr lang="en-US" dirty="0"/>
          </a:p>
          <a:p>
            <a:r>
              <a:rPr lang="en-US" dirty="0" smtClean="0"/>
              <a:t>Saint John Party, June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(Brazilian Party)</a:t>
            </a:r>
            <a:endParaRPr lang="en-US" dirty="0" smtClean="0"/>
          </a:p>
          <a:p>
            <a:r>
              <a:rPr lang="en-US" dirty="0" smtClean="0"/>
              <a:t>Anime and Manga (</a:t>
            </a:r>
            <a:r>
              <a:rPr lang="en-US" dirty="0" err="1" smtClean="0"/>
              <a:t>Shonen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55" y="1523205"/>
            <a:ext cx="2710142" cy="2710142"/>
          </a:xfrm>
          <a:prstGeom prst="rect">
            <a:avLst/>
          </a:prstGeom>
        </p:spPr>
      </p:pic>
      <p:pic>
        <p:nvPicPr>
          <p:cNvPr id="3" name="WhatsApp Audio 2023-09-07 at 13.05.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5865" y="455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2432</TotalTime>
  <Words>48</Words>
  <Application>Microsoft Office PowerPoint</Application>
  <PresentationFormat>Apresentação na tela (4:3)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Luan Felipe Campos Oliveira  (lʊˈwɑn fɛˈlipeɪ kɑmpəsˌɑːlɪˈveɪrə)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user</cp:lastModifiedBy>
  <cp:revision>21</cp:revision>
  <dcterms:created xsi:type="dcterms:W3CDTF">2023-03-07T18:47:29Z</dcterms:created>
  <dcterms:modified xsi:type="dcterms:W3CDTF">2023-09-07T16:30:02Z</dcterms:modified>
</cp:coreProperties>
</file>