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C96D9-72CA-4D78-8099-6798BFC3C7A4}" v="4" dt="2023-07-31T01:46:37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, Nabojit" userId="4f8b0268-3519-4a2f-beba-1a9955fecce8" providerId="ADAL" clId="{7AEC96D9-72CA-4D78-8099-6798BFC3C7A4}"/>
    <pc:docChg chg="undo custSel modSld">
      <pc:chgData name="Kar, Nabojit" userId="4f8b0268-3519-4a2f-beba-1a9955fecce8" providerId="ADAL" clId="{7AEC96D9-72CA-4D78-8099-6798BFC3C7A4}" dt="2023-07-31T01:50:22.689" v="339" actId="20577"/>
      <pc:docMkLst>
        <pc:docMk/>
      </pc:docMkLst>
      <pc:sldChg chg="addSp delSp modSp mod delAnim modAnim">
        <pc:chgData name="Kar, Nabojit" userId="4f8b0268-3519-4a2f-beba-1a9955fecce8" providerId="ADAL" clId="{7AEC96D9-72CA-4D78-8099-6798BFC3C7A4}" dt="2023-07-31T01:50:22.689" v="339" actId="20577"/>
        <pc:sldMkLst>
          <pc:docMk/>
          <pc:sldMk cId="3201499047" sldId="264"/>
        </pc:sldMkLst>
        <pc:spChg chg="mod">
          <ac:chgData name="Kar, Nabojit" userId="4f8b0268-3519-4a2f-beba-1a9955fecce8" providerId="ADAL" clId="{7AEC96D9-72CA-4D78-8099-6798BFC3C7A4}" dt="2023-07-31T01:50:22.689" v="339" actId="20577"/>
          <ac:spMkLst>
            <pc:docMk/>
            <pc:sldMk cId="3201499047" sldId="264"/>
            <ac:spMk id="2" creationId="{024788A0-DE36-AF7C-D1C8-E98677A1BDC8}"/>
          </ac:spMkLst>
        </pc:spChg>
        <pc:spChg chg="mod">
          <ac:chgData name="Kar, Nabojit" userId="4f8b0268-3519-4a2f-beba-1a9955fecce8" providerId="ADAL" clId="{7AEC96D9-72CA-4D78-8099-6798BFC3C7A4}" dt="2023-07-31T01:44:07.013" v="305" actId="27636"/>
          <ac:spMkLst>
            <pc:docMk/>
            <pc:sldMk cId="3201499047" sldId="264"/>
            <ac:spMk id="6" creationId="{F5D78E2C-6120-AF4C-3274-564BACFFE183}"/>
          </ac:spMkLst>
        </pc:spChg>
        <pc:spChg chg="mod">
          <ac:chgData name="Kar, Nabojit" userId="4f8b0268-3519-4a2f-beba-1a9955fecce8" providerId="ADAL" clId="{7AEC96D9-72CA-4D78-8099-6798BFC3C7A4}" dt="2023-07-31T01:46:53.546" v="337" actId="20577"/>
          <ac:spMkLst>
            <pc:docMk/>
            <pc:sldMk cId="3201499047" sldId="264"/>
            <ac:spMk id="7" creationId="{761CB33E-DCA7-288E-C463-63A702D2CB28}"/>
          </ac:spMkLst>
        </pc:spChg>
        <pc:picChg chg="add mod modCrop">
          <ac:chgData name="Kar, Nabojit" userId="4f8b0268-3519-4a2f-beba-1a9955fecce8" providerId="ADAL" clId="{7AEC96D9-72CA-4D78-8099-6798BFC3C7A4}" dt="2023-07-31T01:44:01.787" v="302" actId="18131"/>
          <ac:picMkLst>
            <pc:docMk/>
            <pc:sldMk cId="3201499047" sldId="264"/>
            <ac:picMk id="4" creationId="{B50E2F30-DA12-2A83-1B45-D47B72BF43FC}"/>
          </ac:picMkLst>
        </pc:picChg>
        <pc:picChg chg="add del mod">
          <ac:chgData name="Kar, Nabojit" userId="4f8b0268-3519-4a2f-beba-1a9955fecce8" providerId="ADAL" clId="{7AEC96D9-72CA-4D78-8099-6798BFC3C7A4}" dt="2023-07-31T01:45:53.255" v="308" actId="478"/>
          <ac:picMkLst>
            <pc:docMk/>
            <pc:sldMk cId="3201499047" sldId="264"/>
            <ac:picMk id="5" creationId="{5C7BFE86-B87A-C258-8BAF-AEC80C451721}"/>
          </ac:picMkLst>
        </pc:picChg>
        <pc:picChg chg="add del mod">
          <ac:chgData name="Kar, Nabojit" userId="4f8b0268-3519-4a2f-beba-1a9955fecce8" providerId="ADAL" clId="{7AEC96D9-72CA-4D78-8099-6798BFC3C7A4}" dt="2023-07-31T01:46:35.074" v="311" actId="478"/>
          <ac:picMkLst>
            <pc:docMk/>
            <pc:sldMk cId="3201499047" sldId="264"/>
            <ac:picMk id="8" creationId="{210BCD35-C7A2-BE44-5229-96DD4D0C97EF}"/>
          </ac:picMkLst>
        </pc:picChg>
        <pc:picChg chg="add mod">
          <ac:chgData name="Kar, Nabojit" userId="4f8b0268-3519-4a2f-beba-1a9955fecce8" providerId="ADAL" clId="{7AEC96D9-72CA-4D78-8099-6798BFC3C7A4}" dt="2023-07-31T01:46:40.564" v="313" actId="1076"/>
          <ac:picMkLst>
            <pc:docMk/>
            <pc:sldMk cId="3201499047" sldId="264"/>
            <ac:picMk id="9" creationId="{CD3B8E47-2164-C986-7D24-F336475671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Nabojit Kar (</a:t>
            </a:r>
            <a:r>
              <a:rPr lang="en-US" sz="3200" dirty="0" err="1">
                <a:solidFill>
                  <a:schemeClr val="bg1"/>
                </a:solidFill>
              </a:rPr>
              <a:t>Nobo</a:t>
            </a:r>
            <a:r>
              <a:rPr lang="en-US" sz="3200">
                <a:solidFill>
                  <a:schemeClr val="bg1"/>
                </a:solidFill>
              </a:rPr>
              <a:t>-jeet Kor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Insert photograph(s)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/>
          </a:bodyPr>
          <a:lstStyle/>
          <a:p>
            <a:r>
              <a:rPr lang="en-US" dirty="0"/>
              <a:t>High-entropy alloys, colloidal nanoparticles</a:t>
            </a:r>
          </a:p>
          <a:p>
            <a:r>
              <a:rPr lang="en-US" dirty="0"/>
              <a:t>IISER-Kolkata India/IU-B, USA</a:t>
            </a:r>
          </a:p>
          <a:p>
            <a:r>
              <a:rPr lang="en-US" dirty="0"/>
              <a:t>English, Bengali, </a:t>
            </a:r>
            <a:r>
              <a:rPr lang="en-US" dirty="0" err="1"/>
              <a:t>Hindia</a:t>
            </a:r>
            <a:endParaRPr lang="en-US" dirty="0"/>
          </a:p>
          <a:p>
            <a:r>
              <a:rPr lang="en-US" dirty="0"/>
              <a:t>Durga Puja/</a:t>
            </a:r>
            <a:r>
              <a:rPr lang="en-US" dirty="0" err="1"/>
              <a:t>Dussera</a:t>
            </a:r>
            <a:r>
              <a:rPr lang="en-US" dirty="0"/>
              <a:t> in October each year</a:t>
            </a:r>
          </a:p>
          <a:p>
            <a:r>
              <a:rPr lang="en-US" dirty="0"/>
              <a:t>Painting, fine art, collecting gadgets and mobiles, driving my car</a:t>
            </a:r>
          </a:p>
        </p:txBody>
      </p:sp>
      <p:pic>
        <p:nvPicPr>
          <p:cNvPr id="4" name="Picture 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B50E2F30-DA12-2A83-1B45-D47B72BF4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328" b="29502"/>
          <a:stretch/>
        </p:blipFill>
        <p:spPr>
          <a:xfrm>
            <a:off x="93509" y="1523204"/>
            <a:ext cx="3385573" cy="3074922"/>
          </a:xfrm>
          <a:prstGeom prst="rect">
            <a:avLst/>
          </a:prstGeom>
        </p:spPr>
      </p:pic>
      <p:pic>
        <p:nvPicPr>
          <p:cNvPr id="9" name="Recording">
            <a:hlinkClick r:id="" action="ppaction://media"/>
            <a:extLst>
              <a:ext uri="{FF2B5EF4-FFF2-40B4-BE49-F238E27FC236}">
                <a16:creationId xmlns:a16="http://schemas.microsoft.com/office/drawing/2014/main" id="{CD3B8E47-2164-C986-7D24-F33647567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1875" y="4750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2388</TotalTime>
  <Words>49</Words>
  <Application>Microsoft Office PowerPoint</Application>
  <PresentationFormat>On-screen Show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Nabojit Kar (Nobo-jeet Kor)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Kar, Nabojit</cp:lastModifiedBy>
  <cp:revision>15</cp:revision>
  <dcterms:created xsi:type="dcterms:W3CDTF">2023-03-07T18:47:29Z</dcterms:created>
  <dcterms:modified xsi:type="dcterms:W3CDTF">2023-07-31T01:50:26Z</dcterms:modified>
</cp:coreProperties>
</file>