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8/21/23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Jiefeng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Diao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79913" y="1523206"/>
            <a:ext cx="5864087" cy="4106413"/>
          </a:xfrm>
        </p:spPr>
        <p:txBody>
          <a:bodyPr>
            <a:normAutofit/>
          </a:bodyPr>
          <a:lstStyle/>
          <a:p>
            <a:r>
              <a:rPr lang="en-US" sz="2400" dirty="0"/>
              <a:t>DFT calculations including molecular dynamics simulations, free energy diagram, diffusion kinetics…</a:t>
            </a:r>
          </a:p>
          <a:p>
            <a:r>
              <a:rPr lang="en-US" sz="2400" dirty="0"/>
              <a:t>Undergraduate at USTC; now in UT Austin, Dr </a:t>
            </a:r>
            <a:r>
              <a:rPr lang="en-US" sz="2400" dirty="0" err="1"/>
              <a:t>Henkelman</a:t>
            </a:r>
            <a:r>
              <a:rPr lang="en-US" sz="2400" dirty="0"/>
              <a:t>’ group</a:t>
            </a:r>
          </a:p>
          <a:p>
            <a:r>
              <a:rPr lang="en-US" sz="2400" dirty="0"/>
              <a:t>Languages Spoken: English, </a:t>
            </a:r>
            <a:r>
              <a:rPr lang="en-US" sz="2400" dirty="0" err="1"/>
              <a:t>Mandarine</a:t>
            </a:r>
            <a:endParaRPr lang="en-US" sz="2400" dirty="0"/>
          </a:p>
          <a:p>
            <a:r>
              <a:rPr lang="en-US" sz="2400" dirty="0"/>
              <a:t>Favorite Holiday: Halloween🎃</a:t>
            </a:r>
          </a:p>
          <a:p>
            <a:r>
              <a:rPr lang="en-US" sz="2400" dirty="0"/>
              <a:t>Hobbies: Board games✌️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D127A1-2FB2-D650-AA5E-08EE3ACCA0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99" t="34970" r="12609" b="10340"/>
          <a:stretch/>
        </p:blipFill>
        <p:spPr>
          <a:xfrm rot="5400000">
            <a:off x="372729" y="1895910"/>
            <a:ext cx="3003649" cy="2258242"/>
          </a:xfrm>
          <a:prstGeom prst="rect">
            <a:avLst/>
          </a:prstGeom>
        </p:spPr>
      </p:pic>
      <p:pic>
        <p:nvPicPr>
          <p:cNvPr id="8" name="Audio Recording 2023年8月21日 下午2:11:24">
            <a:hlinkClick r:id="" action="ppaction://media"/>
            <a:extLst>
              <a:ext uri="{FF2B5EF4-FFF2-40B4-BE49-F238E27FC236}">
                <a16:creationId xmlns:a16="http://schemas.microsoft.com/office/drawing/2014/main" id="{DA086B98-C4B3-C94C-9A9E-059E6760D4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0191" y="47062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2416</TotalTime>
  <Words>45</Words>
  <Application>Microsoft Macintosh PowerPoint</Application>
  <PresentationFormat>全屏显示(4:3)</PresentationFormat>
  <Paragraphs>6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Jiefeng Diao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Diao, Jiefeng</cp:lastModifiedBy>
  <cp:revision>17</cp:revision>
  <dcterms:created xsi:type="dcterms:W3CDTF">2023-03-07T18:47:29Z</dcterms:created>
  <dcterms:modified xsi:type="dcterms:W3CDTF">2023-08-21T06:27:17Z</dcterms:modified>
</cp:coreProperties>
</file>