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8/8/23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Jagannath Mantha (Jah-gah-</a:t>
            </a:r>
            <a:r>
              <a:rPr lang="en-US" sz="3200" dirty="0" err="1">
                <a:solidFill>
                  <a:schemeClr val="bg1"/>
                </a:solidFill>
              </a:rPr>
              <a:t>nahth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Mahn-thah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487" y="1523206"/>
            <a:ext cx="5794513" cy="41064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Technical Expertise: DFT, MD,  computational catalysis</a:t>
            </a:r>
          </a:p>
          <a:p>
            <a:r>
              <a:rPr lang="en-US" dirty="0"/>
              <a:t>Undergraduate Institution/Graduate Institution: NIT Warangal &amp; IIT Bombay (currently </a:t>
            </a:r>
            <a:r>
              <a:rPr lang="en-US"/>
              <a:t>UT Austin)</a:t>
            </a:r>
            <a:endParaRPr lang="en-US" dirty="0"/>
          </a:p>
          <a:p>
            <a:r>
              <a:rPr lang="en-US" dirty="0"/>
              <a:t>Languages Spoken: English, Telugu, Hindi</a:t>
            </a:r>
          </a:p>
          <a:p>
            <a:r>
              <a:rPr lang="en-US" dirty="0"/>
              <a:t>Favorite Holiday and Date: Diwali</a:t>
            </a:r>
          </a:p>
          <a:p>
            <a:r>
              <a:rPr lang="en-US" dirty="0"/>
              <a:t>Hobbies/Other Interests: Video games, kayaking, badminton/squash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574141C-825F-4013-94CE-7F8491B09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6" t="15217" r="8738" b="19276"/>
          <a:stretch/>
        </p:blipFill>
        <p:spPr bwMode="auto">
          <a:xfrm>
            <a:off x="259383" y="1605169"/>
            <a:ext cx="3009345" cy="36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2483</TotalTime>
  <Words>58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Jagannath Mantha (Jah-gah-nahth Mahn-thah)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Mantha, Sai Pavan Jagannath</cp:lastModifiedBy>
  <cp:revision>19</cp:revision>
  <dcterms:created xsi:type="dcterms:W3CDTF">2023-03-07T18:47:29Z</dcterms:created>
  <dcterms:modified xsi:type="dcterms:W3CDTF">2023-08-08T06:29:17Z</dcterms:modified>
</cp:coreProperties>
</file>