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8/20/23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8/20/23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Jaeyoung</a:t>
            </a:r>
            <a:r>
              <a:rPr lang="en-US" sz="3200" dirty="0">
                <a:solidFill>
                  <a:schemeClr val="bg1"/>
                </a:solidFill>
              </a:rPr>
              <a:t> Cho (Ja</a:t>
            </a:r>
            <a:r>
              <a:rPr lang="en-US" altLang="ko-KR" sz="3200" dirty="0">
                <a:solidFill>
                  <a:schemeClr val="bg1"/>
                </a:solidFill>
              </a:rPr>
              <a:t>e</a:t>
            </a:r>
            <a:r>
              <a:rPr lang="en-US" sz="3200" dirty="0">
                <a:solidFill>
                  <a:schemeClr val="bg1"/>
                </a:solidFill>
              </a:rPr>
              <a:t>-young Cho)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09" y="1523205"/>
            <a:ext cx="3706332" cy="4106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/>
              <a:t>Technical Expertise</a:t>
            </a:r>
            <a:br>
              <a:rPr lang="en-US" dirty="0"/>
            </a:br>
            <a:r>
              <a:rPr lang="en-US" sz="2100" dirty="0"/>
              <a:t>- Density functional theory methods</a:t>
            </a:r>
            <a:br>
              <a:rPr lang="en-US" sz="2100" dirty="0"/>
            </a:br>
            <a:r>
              <a:rPr lang="en-US" sz="2100" dirty="0"/>
              <a:t>- Molecular dynamics simulation</a:t>
            </a:r>
            <a:br>
              <a:rPr lang="en-US" sz="2100" dirty="0"/>
            </a:br>
            <a:r>
              <a:rPr lang="en-US" sz="2100" dirty="0"/>
              <a:t>- Kinetic Monte Carlo simulation</a:t>
            </a:r>
          </a:p>
          <a:p>
            <a:r>
              <a:rPr lang="en-US" sz="2500" dirty="0"/>
              <a:t>Undergraduate/Graduate Institution</a:t>
            </a:r>
            <a:br>
              <a:rPr lang="en-US" dirty="0"/>
            </a:br>
            <a:r>
              <a:rPr lang="en-US" sz="2100" dirty="0"/>
              <a:t>- Yonsei University</a:t>
            </a:r>
            <a:br>
              <a:rPr lang="en-US" sz="2100" dirty="0"/>
            </a:br>
            <a:r>
              <a:rPr lang="en-US" sz="2100" dirty="0"/>
              <a:t>- University of Texas at Austin</a:t>
            </a:r>
          </a:p>
          <a:p>
            <a:r>
              <a:rPr lang="en-US" dirty="0"/>
              <a:t>Languages Spoken</a:t>
            </a:r>
            <a:br>
              <a:rPr lang="en-US" dirty="0"/>
            </a:br>
            <a:r>
              <a:rPr lang="en-US" sz="2100" dirty="0"/>
              <a:t>- English / Korean</a:t>
            </a:r>
          </a:p>
          <a:p>
            <a:r>
              <a:rPr lang="en-US" dirty="0"/>
              <a:t>Favorite Holiday and Date</a:t>
            </a:r>
            <a:br>
              <a:rPr lang="en-US" dirty="0"/>
            </a:br>
            <a:r>
              <a:rPr lang="en-US" sz="2100" dirty="0"/>
              <a:t>- Thanksgiving holiday</a:t>
            </a:r>
          </a:p>
          <a:p>
            <a:r>
              <a:rPr lang="en-US" dirty="0"/>
              <a:t>Hobbies/Other Interests</a:t>
            </a:r>
            <a:br>
              <a:rPr lang="en-US" dirty="0"/>
            </a:br>
            <a:r>
              <a:rPr lang="en-US" sz="2100" dirty="0"/>
              <a:t>- Bouldering / Tennis / Workouts at gym</a:t>
            </a:r>
          </a:p>
        </p:txBody>
      </p:sp>
      <p:pic>
        <p:nvPicPr>
          <p:cNvPr id="4" name="Picture 3" descr="A person sitting at a table with a plate of food&#10;&#10;Description automatically generated">
            <a:extLst>
              <a:ext uri="{FF2B5EF4-FFF2-40B4-BE49-F238E27FC236}">
                <a16:creationId xmlns:a16="http://schemas.microsoft.com/office/drawing/2014/main" id="{167B2234-CC55-B55A-B075-3DB869F84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8" y="1888052"/>
            <a:ext cx="2451653" cy="2451653"/>
          </a:xfrm>
          <a:prstGeom prst="rect">
            <a:avLst/>
          </a:prstGeom>
        </p:spPr>
      </p:pic>
      <p:pic>
        <p:nvPicPr>
          <p:cNvPr id="5" name="Audio Recording Aug 20, 2023 at 19:03:39">
            <a:hlinkClick r:id="" action="ppaction://media"/>
            <a:extLst>
              <a:ext uri="{FF2B5EF4-FFF2-40B4-BE49-F238E27FC236}">
                <a16:creationId xmlns:a16="http://schemas.microsoft.com/office/drawing/2014/main" id="{8BC47F6A-26BA-E67A-6A38-39BCEB914C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3443" y="4934644"/>
            <a:ext cx="566801" cy="5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2388</TotalTime>
  <Words>68</Words>
  <Application>Microsoft Macintosh PowerPoint</Application>
  <PresentationFormat>On-screen Show (4:3)</PresentationFormat>
  <Paragraphs>12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Jaeyoung Cho (Jae-young Cho)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Cho, Jaeyoung</cp:lastModifiedBy>
  <cp:revision>17</cp:revision>
  <dcterms:created xsi:type="dcterms:W3CDTF">2023-03-07T18:47:29Z</dcterms:created>
  <dcterms:modified xsi:type="dcterms:W3CDTF">2023-08-21T00:04:17Z</dcterms:modified>
</cp:coreProperties>
</file>