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Erin Hirtzel (</a:t>
            </a:r>
            <a:r>
              <a:rPr lang="en-US" sz="3200" dirty="0" err="1">
                <a:solidFill>
                  <a:schemeClr val="bg1"/>
                </a:solidFill>
              </a:rPr>
              <a:t>eh·ruhn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hert·zuhl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Mass spectrometry of nonpolar lipids</a:t>
            </a:r>
          </a:p>
          <a:p>
            <a:r>
              <a:rPr lang="en-US" dirty="0"/>
              <a:t>York College of Pennsylvania/Texas A&amp;M</a:t>
            </a:r>
          </a:p>
          <a:p>
            <a:r>
              <a:rPr lang="en-US" dirty="0"/>
              <a:t>English &amp; French</a:t>
            </a:r>
          </a:p>
          <a:p>
            <a:r>
              <a:rPr lang="en-US" dirty="0"/>
              <a:t>Thanksgiving (3</a:t>
            </a:r>
            <a:r>
              <a:rPr lang="en-US" baseline="30000" dirty="0"/>
              <a:t>rd</a:t>
            </a:r>
            <a:r>
              <a:rPr lang="en-US" dirty="0"/>
              <a:t> Thursday in November)</a:t>
            </a:r>
          </a:p>
          <a:p>
            <a:r>
              <a:rPr lang="en-US" dirty="0"/>
              <a:t>Rock climbing, tabletop games, and digital art</a:t>
            </a:r>
          </a:p>
        </p:txBody>
      </p:sp>
      <p:pic>
        <p:nvPicPr>
          <p:cNvPr id="4" name="Picture 3" descr="A person in a plaid jacket&#10;&#10;Description automatically generated">
            <a:extLst>
              <a:ext uri="{FF2B5EF4-FFF2-40B4-BE49-F238E27FC236}">
                <a16:creationId xmlns:a16="http://schemas.microsoft.com/office/drawing/2014/main" id="{17168728-1FB0-F37D-579C-EEEE1CA9F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0" y="1523206"/>
            <a:ext cx="2413171" cy="3217336"/>
          </a:xfrm>
          <a:prstGeom prst="ellipse">
            <a:avLst/>
          </a:prstGeom>
        </p:spPr>
      </p:pic>
      <p:pic>
        <p:nvPicPr>
          <p:cNvPr id="9" name="Hirtzel_Name">
            <a:hlinkClick r:id="" action="ppaction://media"/>
            <a:extLst>
              <a:ext uri="{FF2B5EF4-FFF2-40B4-BE49-F238E27FC236}">
                <a16:creationId xmlns:a16="http://schemas.microsoft.com/office/drawing/2014/main" id="{30AB08D9-454F-CCB2-062C-CBCDFDE9F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2936" y="49917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2391</TotalTime>
  <Words>43</Words>
  <Application>Microsoft Office PowerPoint</Application>
  <PresentationFormat>On-screen Show (4:3)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Erin Hirtzel (eh·ruhn hert·zuhl)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Erin Hirtzel</cp:lastModifiedBy>
  <cp:revision>18</cp:revision>
  <dcterms:created xsi:type="dcterms:W3CDTF">2023-03-07T18:47:29Z</dcterms:created>
  <dcterms:modified xsi:type="dcterms:W3CDTF">2023-08-21T16:35:57Z</dcterms:modified>
</cp:coreProperties>
</file>