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Dallas Freitas (Da-lass Fray-</a:t>
            </a:r>
            <a:r>
              <a:rPr lang="en-US" sz="3200" dirty="0" err="1">
                <a:solidFill>
                  <a:schemeClr val="bg1"/>
                </a:solidFill>
              </a:rPr>
              <a:t>tus</a:t>
            </a:r>
            <a:r>
              <a:rPr lang="en-US" sz="3200">
                <a:solidFill>
                  <a:schemeClr val="bg1"/>
                </a:solidFill>
              </a:rPr>
              <a:t>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523206"/>
            <a:ext cx="5344159" cy="4106413"/>
          </a:xfrm>
        </p:spPr>
        <p:txBody>
          <a:bodyPr>
            <a:normAutofit fontScale="92500"/>
          </a:bodyPr>
          <a:lstStyle/>
          <a:p>
            <a:r>
              <a:rPr lang="en-US" dirty="0"/>
              <a:t>Analytical, Surface Analysis, </a:t>
            </a:r>
            <a:r>
              <a:rPr lang="en-US" dirty="0" err="1"/>
              <a:t>Lipidomics</a:t>
            </a:r>
            <a:endParaRPr lang="en-US" dirty="0"/>
          </a:p>
          <a:p>
            <a:r>
              <a:rPr lang="en-US" dirty="0"/>
              <a:t>Undergrad: University of Hawaii at Hilo</a:t>
            </a:r>
          </a:p>
          <a:p>
            <a:r>
              <a:rPr lang="en-US" dirty="0"/>
              <a:t>Graduate: Texas A&amp;M University</a:t>
            </a:r>
          </a:p>
          <a:p>
            <a:r>
              <a:rPr lang="en-US" dirty="0"/>
              <a:t>English</a:t>
            </a:r>
          </a:p>
          <a:p>
            <a:r>
              <a:rPr lang="en-US" dirty="0"/>
              <a:t>Thanksgiving, 4</a:t>
            </a:r>
            <a:r>
              <a:rPr lang="en-US" baseline="30000" dirty="0"/>
              <a:t>th</a:t>
            </a:r>
            <a:r>
              <a:rPr lang="en-US" dirty="0"/>
              <a:t> Thursday in November</a:t>
            </a:r>
          </a:p>
          <a:p>
            <a:r>
              <a:rPr lang="en-US" dirty="0"/>
              <a:t>Gaming, Fishing</a:t>
            </a:r>
          </a:p>
        </p:txBody>
      </p:sp>
      <p:pic>
        <p:nvPicPr>
          <p:cNvPr id="8" name="Content Placeholder 7" descr="A person with a beard and mustache wearing a blue shirt&#10;&#10;Description automatically generated">
            <a:extLst>
              <a:ext uri="{FF2B5EF4-FFF2-40B4-BE49-F238E27FC236}">
                <a16:creationId xmlns:a16="http://schemas.microsoft.com/office/drawing/2014/main" id="{EA3E7673-8F06-0E26-D142-318BA5BAC8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6" r="12303"/>
          <a:stretch/>
        </p:blipFill>
        <p:spPr>
          <a:xfrm>
            <a:off x="268447" y="1523206"/>
            <a:ext cx="3378101" cy="3122315"/>
          </a:xfrm>
        </p:spPr>
      </p:pic>
      <p:pic>
        <p:nvPicPr>
          <p:cNvPr id="9" name="Recording (2)">
            <a:hlinkClick r:id="" action="ppaction://media"/>
            <a:extLst>
              <a:ext uri="{FF2B5EF4-FFF2-40B4-BE49-F238E27FC236}">
                <a16:creationId xmlns:a16="http://schemas.microsoft.com/office/drawing/2014/main" id="{F795FCEC-7DA5-C2C7-E104-882A24DF26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2697" y="4725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2431</TotalTime>
  <Words>36</Words>
  <Application>Microsoft Office PowerPoint</Application>
  <PresentationFormat>On-screen Show (4:3)</PresentationFormat>
  <Paragraphs>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Dallas Freitas (Da-lass Fray-tus)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Dallas Freitas</cp:lastModifiedBy>
  <cp:revision>21</cp:revision>
  <dcterms:created xsi:type="dcterms:W3CDTF">2023-03-07T18:47:29Z</dcterms:created>
  <dcterms:modified xsi:type="dcterms:W3CDTF">2023-08-23T14:13:49Z</dcterms:modified>
</cp:coreProperties>
</file>