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Abdoulie A </a:t>
            </a:r>
            <a:r>
              <a:rPr lang="en-US" sz="3200" dirty="0" err="1">
                <a:solidFill>
                  <a:schemeClr val="bg1"/>
                </a:solidFill>
              </a:rPr>
              <a:t>Jallow</a:t>
            </a:r>
            <a:r>
              <a:rPr lang="en-US" sz="3200" dirty="0">
                <a:solidFill>
                  <a:schemeClr val="bg1"/>
                </a:solidFill>
              </a:rPr>
              <a:t> (Ab-do-lie)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Insert photograph(s) 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Insert recording of you saying your name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3265" y="1523206"/>
            <a:ext cx="5344159" cy="4106413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Technical Expertise</a:t>
            </a:r>
            <a:r>
              <a:rPr lang="en-US" dirty="0"/>
              <a:t>: Electrodeposition, Instrumental Analysis (CE, GC, HPLC, FTIR), Voltammetry</a:t>
            </a:r>
          </a:p>
          <a:p>
            <a:r>
              <a:rPr lang="en-US" u="sng" dirty="0"/>
              <a:t>Graduate Institution</a:t>
            </a:r>
            <a:r>
              <a:rPr lang="en-US" dirty="0"/>
              <a:t>: Indian Institute of Technology Bombay</a:t>
            </a:r>
          </a:p>
          <a:p>
            <a:r>
              <a:rPr lang="en-US" u="sng" dirty="0"/>
              <a:t>Undergraduate Institution</a:t>
            </a:r>
            <a:r>
              <a:rPr lang="en-US" dirty="0"/>
              <a:t>: University of The Gambia</a:t>
            </a:r>
          </a:p>
          <a:p>
            <a:r>
              <a:rPr lang="en-US" u="sng" dirty="0"/>
              <a:t>Languages Spoken</a:t>
            </a:r>
            <a:r>
              <a:rPr lang="en-US" dirty="0"/>
              <a:t>: English, Fula, Mandinka, &amp; Wolof (Gambian local languages)</a:t>
            </a:r>
          </a:p>
          <a:p>
            <a:r>
              <a:rPr lang="en-US" u="sng" dirty="0"/>
              <a:t>Favorite Holiday Date</a:t>
            </a:r>
            <a:r>
              <a:rPr lang="en-US" dirty="0"/>
              <a:t>: Eid al-Adha (based on the Islamic lunar calendar)</a:t>
            </a:r>
          </a:p>
          <a:p>
            <a:r>
              <a:rPr lang="en-US" u="sng" dirty="0"/>
              <a:t>Hobbies</a:t>
            </a:r>
            <a:r>
              <a:rPr lang="en-US" dirty="0"/>
              <a:t>: playing/watching soccer &amp; running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0170B-7F33-DEB6-1AA1-0985BEBF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1" y="1523206"/>
            <a:ext cx="3428143" cy="34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2388</TotalTime>
  <Words>89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Abdoulie A Jallow (Ab-do-lie)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Sara Skrabalak</cp:lastModifiedBy>
  <cp:revision>16</cp:revision>
  <dcterms:created xsi:type="dcterms:W3CDTF">2023-03-07T18:47:29Z</dcterms:created>
  <dcterms:modified xsi:type="dcterms:W3CDTF">2023-10-29T15:24:18Z</dcterms:modified>
</cp:coreProperties>
</file>