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1F7E59-5254-4CF5-AECF-F5F81FEACFA6}" v="8" dt="2023-08-05T14:50:26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7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18F2-6FB6-4CEF-8B5F-28E1DB15D65D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01DD77-ECDA-D51E-D255-F7E1260B1CD7}"/>
              </a:ext>
            </a:extLst>
          </p:cNvPr>
          <p:cNvGrpSpPr/>
          <p:nvPr userDrawn="1"/>
        </p:nvGrpSpPr>
        <p:grpSpPr>
          <a:xfrm>
            <a:off x="2652488" y="5533395"/>
            <a:ext cx="3858322" cy="1188081"/>
            <a:chOff x="89210" y="66296"/>
            <a:chExt cx="3858322" cy="11880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E4455D-8478-2CE5-EC73-2BBAAC8B4BF1}"/>
                </a:ext>
              </a:extLst>
            </p:cNvPr>
            <p:cNvSpPr/>
            <p:nvPr/>
          </p:nvSpPr>
          <p:spPr>
            <a:xfrm>
              <a:off x="89210" y="66296"/>
              <a:ext cx="3858322" cy="1188081"/>
            </a:xfrm>
            <a:prstGeom prst="roundRect">
              <a:avLst>
                <a:gd name="adj" fmla="val 105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C0C1A8-8581-3380-243B-4D4E03BB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40" y="133959"/>
              <a:ext cx="1215002" cy="10527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DBF178-8964-9A65-8592-EAFF9674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68354" y="517317"/>
              <a:ext cx="1047882" cy="306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C5E8DC-F74F-AE90-F68B-BAB8FF0E6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2108" y="840971"/>
              <a:ext cx="340870" cy="340870"/>
            </a:xfrm>
            <a:prstGeom prst="rect">
              <a:avLst/>
            </a:prstGeom>
            <a:effectLst>
              <a:outerShdw blurRad="63500" sx="75000" sy="75000" algn="ctr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4334A5-B483-3F18-8D89-32C163066AB3}"/>
                </a:ext>
              </a:extLst>
            </p:cNvPr>
            <p:cNvSpPr txBox="1"/>
            <p:nvPr/>
          </p:nvSpPr>
          <p:spPr>
            <a:xfrm>
              <a:off x="1320338" y="157603"/>
              <a:ext cx="23050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Center for Single-Entity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Nanochemistry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and Nanocrystal Design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DF37A-DE6F-F1D1-91C0-F47367CEFB1C}"/>
                </a:ext>
              </a:extLst>
            </p:cNvPr>
            <p:cNvSpPr txBox="1"/>
            <p:nvPr/>
          </p:nvSpPr>
          <p:spPr>
            <a:xfrm>
              <a:off x="1603266" y="792832"/>
              <a:ext cx="20221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 National Science Foundation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Center for Chemical Innovation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89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6433"/>
            <a:ext cx="7886700" cy="42392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9473" y="615256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581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4703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976789"/>
            <a:ext cx="2057400" cy="365125"/>
          </a:xfrm>
        </p:spPr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3558FB-6B77-8D93-9607-60430F58D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549" y="5841607"/>
            <a:ext cx="2474901" cy="7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81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695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9727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2918F2-6FB6-4CEF-8B5F-28E1DB15D65D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1890" y="6356351"/>
            <a:ext cx="1953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3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</a:t>
            </a:r>
            <a:r>
              <a:rPr lang="en-US" altLang="zh-CN" sz="3200" dirty="0">
                <a:solidFill>
                  <a:schemeClr val="bg1"/>
                </a:solidFill>
              </a:rPr>
              <a:t>huanliang Huang </a:t>
            </a:r>
            <a:r>
              <a:rPr lang="en-US" sz="2400" dirty="0">
                <a:solidFill>
                  <a:schemeClr val="bg1"/>
                </a:solidFill>
              </a:rPr>
              <a:t>(Chuanliang </a:t>
            </a:r>
            <a:r>
              <a:rPr lang="en-US" sz="2400" dirty="0" err="1">
                <a:solidFill>
                  <a:schemeClr val="bg1"/>
                </a:solidFill>
              </a:rPr>
              <a:t>hwæŋ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78E2C-6120-AF4C-3274-564BACFFE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509" y="1523205"/>
            <a:ext cx="3706332" cy="41064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1CB33E-DCA7-288E-C463-63A702D2C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9841" y="1523206"/>
            <a:ext cx="5344159" cy="4106413"/>
          </a:xfrm>
        </p:spPr>
        <p:txBody>
          <a:bodyPr>
            <a:normAutofit/>
          </a:bodyPr>
          <a:lstStyle/>
          <a:p>
            <a:r>
              <a:rPr lang="en-US" sz="1600" dirty="0"/>
              <a:t>Technical Expertise (Electrochemistry, nanomaterials, catalyst)</a:t>
            </a:r>
          </a:p>
          <a:p>
            <a:r>
              <a:rPr lang="en-US" sz="1600" dirty="0"/>
              <a:t>Fuzhou University(Undergraduate Institution)/ Sichuan University(Master Institution)/ Indiana University (Graduate Institution)</a:t>
            </a:r>
          </a:p>
          <a:p>
            <a:r>
              <a:rPr lang="en-US" sz="1600" dirty="0"/>
              <a:t>Languages Spoken: Mandarin, English</a:t>
            </a:r>
          </a:p>
          <a:p>
            <a:r>
              <a:rPr lang="en-US" sz="1600" dirty="0"/>
              <a:t>Favorite Holiday and Date: Spring Festival, the beginning of a new year on the traditional lunisolar Chinese calendar. </a:t>
            </a:r>
          </a:p>
          <a:p>
            <a:r>
              <a:rPr lang="en-US" sz="1600" dirty="0"/>
              <a:t>Hobbies/Other Interests: Foodie, travelling, </a:t>
            </a:r>
            <a:r>
              <a:rPr lang="en-US" sz="1600" dirty="0" err="1"/>
              <a:t>hwæŋ</a:t>
            </a:r>
            <a:endParaRPr lang="en-US" sz="16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A76C5-B3F5-CC83-59F8-DAE2A0901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09" y="1785090"/>
            <a:ext cx="3332692" cy="2499519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8AAC4A-124A-2495-C27B-1002E688B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4800" y="47434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9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2419</TotalTime>
  <Words>70</Words>
  <Application>Microsoft Office PowerPoint</Application>
  <PresentationFormat>On-screen Show (4:3)</PresentationFormat>
  <Paragraphs>9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Chuanliang Huang (Chuanliang hwæŋ)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 Baker</dc:creator>
  <cp:lastModifiedBy>Chuanliang Huang</cp:lastModifiedBy>
  <cp:revision>16</cp:revision>
  <dcterms:created xsi:type="dcterms:W3CDTF">2023-03-07T18:47:29Z</dcterms:created>
  <dcterms:modified xsi:type="dcterms:W3CDTF">2023-08-05T14:56:51Z</dcterms:modified>
</cp:coreProperties>
</file>