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8/9/23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Ekta  Verma (</a:t>
            </a:r>
            <a:r>
              <a:rPr lang="en-US" sz="3200" b="0" i="0" u="none" strike="noStrike" dirty="0">
                <a:solidFill>
                  <a:schemeClr val="bg1"/>
                </a:solidFill>
                <a:effectLst/>
              </a:rPr>
              <a:t>ai k - t ah    v er - m ah  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78E2C-6120-AF4C-3274-564BACFF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509" y="1523205"/>
            <a:ext cx="3706332" cy="41064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9841" y="1523206"/>
            <a:ext cx="5344159" cy="4106413"/>
          </a:xfrm>
        </p:spPr>
        <p:txBody>
          <a:bodyPr>
            <a:normAutofit/>
          </a:bodyPr>
          <a:lstStyle/>
          <a:p>
            <a:r>
              <a:rPr lang="en-US" dirty="0"/>
              <a:t>Nanoparticle synthesis, Electrochemical synthesis of nanoparticles, single-particle study, optical study</a:t>
            </a:r>
          </a:p>
          <a:p>
            <a:r>
              <a:rPr lang="en-US" dirty="0"/>
              <a:t>Punjabi University, Patiala</a:t>
            </a:r>
          </a:p>
          <a:p>
            <a:r>
              <a:rPr lang="en-US" dirty="0"/>
              <a:t>English, Hindi, Punjabi</a:t>
            </a:r>
          </a:p>
          <a:p>
            <a:r>
              <a:rPr lang="en-US" dirty="0"/>
              <a:t>Diwali and 1 Nov 2024</a:t>
            </a:r>
          </a:p>
          <a:p>
            <a:r>
              <a:rPr lang="en-US" dirty="0"/>
              <a:t>Reading, Dancing, and walking in nature </a:t>
            </a:r>
          </a:p>
        </p:txBody>
      </p:sp>
      <p:pic>
        <p:nvPicPr>
          <p:cNvPr id="4" name="Picture 3" descr="A person standing with her arms crossed&#10;&#10;Description automatically generated">
            <a:extLst>
              <a:ext uri="{FF2B5EF4-FFF2-40B4-BE49-F238E27FC236}">
                <a16:creationId xmlns:a16="http://schemas.microsoft.com/office/drawing/2014/main" id="{56541784-910F-9081-E00B-0DAEA9B1B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1503355"/>
            <a:ext cx="2444496" cy="36667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402B3A-5EA2-2B78-EB48-6FFA566D643F}"/>
              </a:ext>
            </a:extLst>
          </p:cNvPr>
          <p:cNvSpPr txBox="1"/>
          <p:nvPr/>
        </p:nvSpPr>
        <p:spPr>
          <a:xfrm>
            <a:off x="694944" y="5291328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Ekta Verma</a:t>
            </a:r>
          </a:p>
        </p:txBody>
      </p:sp>
      <p:pic>
        <p:nvPicPr>
          <p:cNvPr id="11" name="Audio Recording Aug 9, 2023 at 2:08:42 PM">
            <a:hlinkClick r:id="" action="ppaction://media"/>
            <a:extLst>
              <a:ext uri="{FF2B5EF4-FFF2-40B4-BE49-F238E27FC236}">
                <a16:creationId xmlns:a16="http://schemas.microsoft.com/office/drawing/2014/main" id="{677014AE-DAC7-277C-0D63-96A41E1128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7609" y="5170099"/>
            <a:ext cx="601509" cy="60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2415</TotalTime>
  <Words>51</Words>
  <Application>Microsoft Macintosh PowerPoint</Application>
  <PresentationFormat>On-screen Show (4:3)</PresentationFormat>
  <Paragraphs>11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Ekta  Verma (ai k - t ah    v er - m ah  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Verma, Ekta</cp:lastModifiedBy>
  <cp:revision>17</cp:revision>
  <dcterms:created xsi:type="dcterms:W3CDTF">2023-03-07T18:47:29Z</dcterms:created>
  <dcterms:modified xsi:type="dcterms:W3CDTF">2023-08-09T18:08:57Z</dcterms:modified>
</cp:coreProperties>
</file>