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Thanksgiving (United States)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D78E2C-6120-AF4C-3274-564BACFFE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509" y="4669654"/>
            <a:ext cx="3506967" cy="9599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400" i="1" dirty="0"/>
              <a:t>Thanksgiving at Plymouth</a:t>
            </a:r>
            <a:r>
              <a:rPr lang="en-US" sz="1400" dirty="0"/>
              <a:t> by Jennie Augusta </a:t>
            </a:r>
            <a:r>
              <a:rPr lang="en-US" sz="1400" dirty="0" err="1"/>
              <a:t>Brownscombe</a:t>
            </a:r>
            <a:r>
              <a:rPr lang="en-US" sz="1400" dirty="0"/>
              <a:t> (1925)</a:t>
            </a:r>
            <a:endParaRPr lang="en-US" sz="14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227354"/>
          </a:xfrm>
        </p:spPr>
        <p:txBody>
          <a:bodyPr>
            <a:normAutofit/>
          </a:bodyPr>
          <a:lstStyle/>
          <a:p>
            <a:r>
              <a:rPr lang="en-US" dirty="0"/>
              <a:t>Fourth Thursday in November (Thursday 23</a:t>
            </a:r>
            <a:r>
              <a:rPr lang="en-US" baseline="30000" dirty="0"/>
              <a:t>rd</a:t>
            </a:r>
            <a:r>
              <a:rPr lang="en-US" dirty="0"/>
              <a:t> this year)</a:t>
            </a:r>
          </a:p>
          <a:p>
            <a:r>
              <a:rPr lang="en-US" dirty="0"/>
              <a:t>Mark a feast between Wampanoag people and the Mayflower Pilgrims after first harvest in 1621</a:t>
            </a:r>
          </a:p>
          <a:p>
            <a:r>
              <a:rPr lang="en-US" dirty="0"/>
              <a:t>Modern pushes for reframing holiday away from its historical roots given experiences of indigenous populations.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3FFA44-7EF8-4C7D-9039-0F27918F65D3}"/>
              </a:ext>
            </a:extLst>
          </p:cNvPr>
          <p:cNvSpPr txBox="1"/>
          <p:nvPr/>
        </p:nvSpPr>
        <p:spPr>
          <a:xfrm flipH="1">
            <a:off x="-1" y="6289040"/>
            <a:ext cx="330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Erin Hirtzel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B65212-D75A-84BE-EDC4-795F62E13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3" y="1986660"/>
            <a:ext cx="3436303" cy="259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Thanksgiving (United States)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Large feast, traditionally containing:</a:t>
            </a:r>
          </a:p>
          <a:p>
            <a:pPr lvl="1"/>
            <a:r>
              <a:rPr lang="en-US" dirty="0"/>
              <a:t>Turkey</a:t>
            </a:r>
          </a:p>
          <a:p>
            <a:pPr lvl="1"/>
            <a:r>
              <a:rPr lang="en-US" dirty="0"/>
              <a:t>Stuffing</a:t>
            </a:r>
          </a:p>
          <a:p>
            <a:pPr lvl="1"/>
            <a:r>
              <a:rPr lang="en-US" dirty="0"/>
              <a:t>Mashed potatoes</a:t>
            </a:r>
          </a:p>
          <a:p>
            <a:pPr lvl="1"/>
            <a:r>
              <a:rPr lang="en-US" dirty="0"/>
              <a:t>Corn or green beans</a:t>
            </a:r>
          </a:p>
          <a:p>
            <a:pPr lvl="1"/>
            <a:r>
              <a:rPr lang="en-US" dirty="0"/>
              <a:t>Cranberry sauce</a:t>
            </a:r>
          </a:p>
          <a:p>
            <a:pPr lvl="1"/>
            <a:r>
              <a:rPr lang="en-US" dirty="0"/>
              <a:t>Pie (often pumpkin)</a:t>
            </a:r>
          </a:p>
          <a:p>
            <a:r>
              <a:rPr lang="en-US" dirty="0"/>
              <a:t>Families often have their own personal traditions for food</a:t>
            </a:r>
          </a:p>
          <a:p>
            <a:r>
              <a:rPr lang="en-US" dirty="0"/>
              <a:t>More modern traditions have arisen, including:</a:t>
            </a:r>
          </a:p>
          <a:p>
            <a:pPr lvl="1"/>
            <a:r>
              <a:rPr lang="en-US" dirty="0"/>
              <a:t>Macy’s Thanksgiving Day Parade</a:t>
            </a:r>
          </a:p>
          <a:p>
            <a:pPr lvl="1"/>
            <a:r>
              <a:rPr lang="en-US" dirty="0"/>
              <a:t>National Dog Show</a:t>
            </a:r>
          </a:p>
          <a:p>
            <a:pPr lvl="1"/>
            <a:r>
              <a:rPr lang="en-US" dirty="0"/>
              <a:t>NFL Thanksgiving Day Game</a:t>
            </a:r>
          </a:p>
          <a:p>
            <a:pPr lvl="1"/>
            <a:r>
              <a:rPr lang="en-US" dirty="0"/>
              <a:t>Black Friday Shopping</a:t>
            </a:r>
          </a:p>
          <a:p>
            <a:pPr lvl="1"/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75017B2-5991-39C0-5B25-60C8BF32F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920" y="5415967"/>
            <a:ext cx="3648921" cy="4273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1600" dirty="0"/>
              <a:t>Photos courtesy of: [1] Bon Appetit    [2] Billboard</a:t>
            </a:r>
          </a:p>
        </p:txBody>
      </p:sp>
      <p:pic>
        <p:nvPicPr>
          <p:cNvPr id="1028" name="Picture 4" descr="2022 Macy's Thanksgiving Parade: How to Watch – Billboard">
            <a:extLst>
              <a:ext uri="{FF2B5EF4-FFF2-40B4-BE49-F238E27FC236}">
                <a16:creationId xmlns:a16="http://schemas.microsoft.com/office/drawing/2014/main" id="{A16F116A-0F7E-E83F-D6BC-B9C4C3CE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0" b="14283"/>
          <a:stretch/>
        </p:blipFill>
        <p:spPr bwMode="auto">
          <a:xfrm>
            <a:off x="233905" y="3576412"/>
            <a:ext cx="3425540" cy="17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7 Best Thanksgiving Recipes for 2023 | Bon Appétit">
            <a:extLst>
              <a:ext uri="{FF2B5EF4-FFF2-40B4-BE49-F238E27FC236}">
                <a16:creationId xmlns:a16="http://schemas.microsoft.com/office/drawing/2014/main" id="{B4B04ACE-24FA-A75D-98DD-0562B5D7C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8" b="12859"/>
          <a:stretch/>
        </p:blipFill>
        <p:spPr bwMode="auto">
          <a:xfrm>
            <a:off x="233906" y="1503912"/>
            <a:ext cx="3425540" cy="19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3993</TotalTime>
  <Words>131</Words>
  <Application>Microsoft Office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Thanksgiving (United States)</vt:lpstr>
      <vt:lpstr>Thanksgiving (United States)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Sara Skrabalak</cp:lastModifiedBy>
  <cp:revision>22</cp:revision>
  <dcterms:created xsi:type="dcterms:W3CDTF">2023-03-07T18:47:29Z</dcterms:created>
  <dcterms:modified xsi:type="dcterms:W3CDTF">2023-11-08T20:52:36Z</dcterms:modified>
</cp:coreProperties>
</file>