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lnow.com/2019/05/24/memorial-day-volunteers-to-lay-220000-flowers-at-arlington-national-cemetery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andleisure.com/best-jersey-shore-boardwalks-756671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Memorial Day (United States)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0111" y="1523206"/>
            <a:ext cx="4273889" cy="410641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Observed on the last Monday in May (5/27/24)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Honors and mourns those who died while serving in the U.S. Armed Forces</a:t>
            </a:r>
          </a:p>
          <a:p>
            <a:endParaRPr lang="en-US" dirty="0"/>
          </a:p>
          <a:p>
            <a:r>
              <a:rPr lang="en-US" dirty="0"/>
              <a:t>Visit cemeteries and hold ‘memorials’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FFA44-7EF8-4C7D-9039-0F27918F65D3}"/>
              </a:ext>
            </a:extLst>
          </p:cNvPr>
          <p:cNvSpPr txBox="1"/>
          <p:nvPr/>
        </p:nvSpPr>
        <p:spPr>
          <a:xfrm flipH="1">
            <a:off x="0" y="6129552"/>
            <a:ext cx="330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by: Zac O’Dell (Temple | Willets)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BFFCAB-7547-4D56-B2C4-9F97D5371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2" y="1523206"/>
            <a:ext cx="4564115" cy="3027529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1FB31482-2FE6-41F5-B536-9B0BF274020B}"/>
              </a:ext>
            </a:extLst>
          </p:cNvPr>
          <p:cNvSpPr txBox="1">
            <a:spLocks/>
          </p:cNvSpPr>
          <p:nvPr/>
        </p:nvSpPr>
        <p:spPr>
          <a:xfrm>
            <a:off x="154362" y="4550735"/>
            <a:ext cx="4564115" cy="1222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Arlington National Cemetery (Washington, DC)</a:t>
            </a:r>
          </a:p>
          <a:p>
            <a:pPr marL="0" indent="0" algn="ctr">
              <a:buNone/>
            </a:pPr>
            <a:r>
              <a:rPr lang="en-US" sz="1600" dirty="0"/>
              <a:t>&gt; 1,000 volunteers place flowers, plant flags, and decorate headstones</a:t>
            </a:r>
          </a:p>
          <a:p>
            <a:pPr marL="0" indent="0" algn="ctr">
              <a:buNone/>
            </a:pPr>
            <a:r>
              <a:rPr lang="en-US" sz="1600" dirty="0"/>
              <a:t>Photo courtesy of </a:t>
            </a:r>
            <a:r>
              <a:rPr lang="en-US" sz="1600" i="1" dirty="0">
                <a:hlinkClick r:id="rId3"/>
              </a:rPr>
              <a:t>ARL now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Memorial Day Weekend (United States)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1098" y="1523206"/>
            <a:ext cx="4082902" cy="41698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3-day weekend: unofficial start of summer!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Northeast – weather gets nice. Outdoor parties &amp; barbeque. Fireworks?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Go to the lake or ‘down the shore’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F295D-583E-445E-A020-EDD45C4A5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7" y="1523206"/>
            <a:ext cx="4869712" cy="32464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4EF14B-37E1-407C-97CA-96B51F4D33EB}"/>
              </a:ext>
            </a:extLst>
          </p:cNvPr>
          <p:cNvSpPr/>
          <p:nvPr/>
        </p:nvSpPr>
        <p:spPr>
          <a:xfrm>
            <a:off x="651728" y="4769680"/>
            <a:ext cx="35745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Ocean City Boardwalk (New Jersey)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Photo courtesy of </a:t>
            </a:r>
            <a:r>
              <a:rPr lang="en-US" dirty="0">
                <a:hlinkClick r:id="rId3"/>
              </a:rPr>
              <a:t>Travel and Leisure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8866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c47a27-146c-4513-984a-b0883a531bd2" xsi:nil="true"/>
    <lcf76f155ced4ddcb4097134ff3c332f xmlns="a75fb2f9-b630-41b4-b9c4-5142e60c0c4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CA5AAFA2E5F044AEC5DF647633202A" ma:contentTypeVersion="15" ma:contentTypeDescription="Create a new document." ma:contentTypeScope="" ma:versionID="d86d304de7572e20c6fdd073c05ded47">
  <xsd:schema xmlns:xsd="http://www.w3.org/2001/XMLSchema" xmlns:xs="http://www.w3.org/2001/XMLSchema" xmlns:p="http://schemas.microsoft.com/office/2006/metadata/properties" xmlns:ns2="a75fb2f9-b630-41b4-b9c4-5142e60c0c4d" xmlns:ns3="49c47a27-146c-4513-984a-b0883a531bd2" targetNamespace="http://schemas.microsoft.com/office/2006/metadata/properties" ma:root="true" ma:fieldsID="3e73e1e8910beaad7e7d70dbdf971dbe" ns2:_="" ns3:_="">
    <xsd:import namespace="a75fb2f9-b630-41b4-b9c4-5142e60c0c4d"/>
    <xsd:import namespace="49c47a27-146c-4513-984a-b0883a531b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fb2f9-b630-41b4-b9c4-5142e60c0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eec0a79-46cb-4568-9b1b-2d720bd320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47a27-146c-4513-984a-b0883a531bd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7111c87-5012-442d-aaee-46f48c2bfb3a}" ma:internalName="TaxCatchAll" ma:showField="CatchAllData" ma:web="49c47a27-146c-4513-984a-b0883a531b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D9F5AA-5559-419C-BFCB-BA88127EC11D}">
  <ds:schemaRefs>
    <ds:schemaRef ds:uri="http://schemas.microsoft.com/office/infopath/2007/PartnerControls"/>
    <ds:schemaRef ds:uri="http://www.w3.org/XML/1998/namespace"/>
    <ds:schemaRef ds:uri="6c0801e9-2605-4d05-b24f-a259f943f91c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de9f92fc-55fa-4a03-bf72-1946db2e5390"/>
    <ds:schemaRef ds:uri="49c47a27-146c-4513-984a-b0883a531bd2"/>
    <ds:schemaRef ds:uri="a75fb2f9-b630-41b4-b9c4-5142e60c0c4d"/>
  </ds:schemaRefs>
</ds:datastoreItem>
</file>

<file path=customXml/itemProps2.xml><?xml version="1.0" encoding="utf-8"?>
<ds:datastoreItem xmlns:ds="http://schemas.openxmlformats.org/officeDocument/2006/customXml" ds:itemID="{0F717A7B-B482-4B23-8809-DEDE6BD4F1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5fb2f9-b630-41b4-b9c4-5142e60c0c4d"/>
    <ds:schemaRef ds:uri="49c47a27-146c-4513-984a-b0883a531b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EB0B24-EF39-4C6B-8C17-B7A8474A58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2578</TotalTime>
  <Words>125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Memorial Day (United States)</vt:lpstr>
      <vt:lpstr>Memorial Day Weekend (United States)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25</cp:revision>
  <dcterms:created xsi:type="dcterms:W3CDTF">2023-03-07T18:47:29Z</dcterms:created>
  <dcterms:modified xsi:type="dcterms:W3CDTF">2024-05-31T09:01:51Z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0x010100DCCA5AAFA2E5F044AEC5DF647633202A</vt:lpwstr>
  </property>
</Properties>
</file>