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9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yidp.sciencecareer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A4BD-1A2A-F917-8019-616C92DF4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Center for Single-Entity </a:t>
            </a:r>
            <a:r>
              <a:rPr lang="en-US" dirty="0" err="1">
                <a:solidFill>
                  <a:schemeClr val="bg1"/>
                </a:solidFill>
              </a:rPr>
              <a:t>Nanochemistry</a:t>
            </a:r>
            <a:r>
              <a:rPr lang="en-US" dirty="0">
                <a:solidFill>
                  <a:schemeClr val="bg1"/>
                </a:solidFill>
              </a:rPr>
              <a:t> and Nanocrystal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DEF6E-AF89-801E-58A8-9F846F560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All-Hands Meeting</a:t>
            </a:r>
          </a:p>
          <a:p>
            <a:r>
              <a:rPr lang="en-US" dirty="0">
                <a:solidFill>
                  <a:schemeClr val="bg1"/>
                </a:solidFill>
              </a:rPr>
              <a:t>November 2, 2022</a:t>
            </a:r>
          </a:p>
          <a:p>
            <a:r>
              <a:rPr lang="en-US" dirty="0">
                <a:solidFill>
                  <a:schemeClr val="bg1"/>
                </a:solidFill>
              </a:rPr>
              <a:t>Individual Development Plans &amp; SMART Goals</a:t>
            </a:r>
          </a:p>
        </p:txBody>
      </p:sp>
    </p:spTree>
    <p:extLst>
      <p:ext uri="{BB962C8B-B14F-4D97-AF65-F5344CB8AC3E}">
        <p14:creationId xmlns:p14="http://schemas.microsoft.com/office/powerpoint/2010/main" val="130641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6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Individual Development Plans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10160" y="14085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32B2B0-2F83-DCD1-5677-12D910FF6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5418"/>
            <a:ext cx="8534400" cy="5334000"/>
          </a:xfrm>
        </p:spPr>
        <p:txBody>
          <a:bodyPr>
            <a:normAutofit/>
          </a:bodyPr>
          <a:lstStyle/>
          <a:p>
            <a:r>
              <a:rPr lang="en-US" dirty="0"/>
              <a:t>IDPs</a:t>
            </a:r>
            <a:r>
              <a:rPr lang="en-US" b="0" dirty="0"/>
              <a:t> are tools that outline objectives that you (and ideally your mentor/supervisor) have identified as important for your professional development. </a:t>
            </a:r>
          </a:p>
          <a:p>
            <a:r>
              <a:rPr lang="en-US" b="0" dirty="0"/>
              <a:t>A review of your career goals and objectives throughout your graduate career provides constructive feedback that can help you become an independent investigator.</a:t>
            </a:r>
          </a:p>
          <a:p>
            <a:r>
              <a:rPr lang="en-US" b="0" dirty="0"/>
              <a:t>Helps to build your CV!</a:t>
            </a:r>
          </a:p>
          <a:p>
            <a:r>
              <a:rPr lang="en-US" b="0" dirty="0"/>
              <a:t>Brings your goals and team goals in alignment.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6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Individual Development Plans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10160" y="14085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0F01E6-F0DC-A6A0-A7FD-CC03DC70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163"/>
            <a:ext cx="85344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https://myidp.sciencecareers.org/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F9C36-C371-093C-3FF6-849DDCB96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7" t="17407" r="11667" b="15926"/>
          <a:stretch/>
        </p:blipFill>
        <p:spPr>
          <a:xfrm>
            <a:off x="702759" y="1981200"/>
            <a:ext cx="6260749" cy="36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Individual Development Plans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10160" y="14085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86E85F-CF54-9A9A-41D9-2D4CB444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510163"/>
            <a:ext cx="8534400" cy="4525963"/>
          </a:xfrm>
        </p:spPr>
        <p:txBody>
          <a:bodyPr/>
          <a:lstStyle/>
          <a:p>
            <a:r>
              <a:rPr lang="en-US" dirty="0"/>
              <a:t>Career advancement goals </a:t>
            </a:r>
            <a:r>
              <a:rPr lang="en-US" b="0" dirty="0"/>
              <a:t>to help you move forward in your career</a:t>
            </a:r>
          </a:p>
          <a:p>
            <a:r>
              <a:rPr lang="en-US" dirty="0"/>
              <a:t>Skills development goals </a:t>
            </a:r>
            <a:r>
              <a:rPr lang="en-US" b="0" dirty="0"/>
              <a:t>to improve upon skill and knowledge areas in which you may be deficient</a:t>
            </a:r>
          </a:p>
          <a:p>
            <a:r>
              <a:rPr lang="en-US" dirty="0"/>
              <a:t>Project completion goals </a:t>
            </a:r>
            <a:r>
              <a:rPr lang="en-US" b="0" dirty="0"/>
              <a:t>to help you stay on top of the various projects you are working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7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SMART Goals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B84607-5E9F-664E-2AA7-6346A374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163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b="0" dirty="0"/>
              <a:t>pecific – Is it focused and unambiguous?</a:t>
            </a:r>
          </a:p>
          <a:p>
            <a:r>
              <a:rPr lang="en-US" dirty="0"/>
              <a:t>M</a:t>
            </a:r>
            <a:r>
              <a:rPr lang="en-US" b="0" dirty="0"/>
              <a:t>easurable – Could someone determine if you achieved your goal?</a:t>
            </a:r>
          </a:p>
          <a:p>
            <a:r>
              <a:rPr lang="en-US" dirty="0"/>
              <a:t>A</a:t>
            </a:r>
            <a:r>
              <a:rPr lang="en-US" b="0" dirty="0"/>
              <a:t>ction-oriented – Did you specify the action you will take?</a:t>
            </a:r>
          </a:p>
          <a:p>
            <a:r>
              <a:rPr lang="en-US" dirty="0"/>
              <a:t>R</a:t>
            </a:r>
            <a:r>
              <a:rPr lang="en-US" b="0" dirty="0"/>
              <a:t>ealistic – Considering difficulty and timeframe, is the goal attainable?</a:t>
            </a:r>
          </a:p>
          <a:p>
            <a:r>
              <a:rPr lang="en-US" dirty="0"/>
              <a:t>T</a:t>
            </a:r>
            <a:r>
              <a:rPr lang="en-US" b="0" dirty="0"/>
              <a:t>ime-bound – Did you specify a deadline?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SMART Goals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FD090D-1EDD-9CE6-E800-185AB685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163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 want to understand </a:t>
            </a:r>
            <a:r>
              <a:rPr lang="en-US" dirty="0" err="1"/>
              <a:t>nano</a:t>
            </a:r>
            <a:r>
              <a:rPr lang="en-US" dirty="0"/>
              <a:t>-DESI”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will make gold </a:t>
            </a:r>
            <a:r>
              <a:rPr lang="en-US" dirty="0" err="1"/>
              <a:t>tetrahedra</a:t>
            </a:r>
            <a:r>
              <a:rPr lang="en-US" dirty="0"/>
              <a:t> for the Willets group to analyze by Clock.”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6C04E-D052-EEC6-DC3C-939019598793}"/>
              </a:ext>
            </a:extLst>
          </p:cNvPr>
          <p:cNvSpPr txBox="1"/>
          <p:nvPr/>
        </p:nvSpPr>
        <p:spPr>
          <a:xfrm>
            <a:off x="752501" y="5055449"/>
            <a:ext cx="5826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these good SMART goals?</a:t>
            </a:r>
          </a:p>
        </p:txBody>
      </p:sp>
    </p:spTree>
    <p:extLst>
      <p:ext uri="{BB962C8B-B14F-4D97-AF65-F5344CB8AC3E}">
        <p14:creationId xmlns:p14="http://schemas.microsoft.com/office/powerpoint/2010/main" val="66480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SMART Goals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77A8E4-7205-B3D6-7779-5044B11A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163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b="0" dirty="0"/>
              <a:t>pecific – Is it focused and unambiguous?</a:t>
            </a:r>
          </a:p>
          <a:p>
            <a:r>
              <a:rPr lang="en-US" dirty="0"/>
              <a:t>M</a:t>
            </a:r>
            <a:r>
              <a:rPr lang="en-US" b="0" dirty="0"/>
              <a:t>easurable – Could someone determine if you achieved your goal?</a:t>
            </a:r>
          </a:p>
          <a:p>
            <a:r>
              <a:rPr lang="en-US" dirty="0"/>
              <a:t>A</a:t>
            </a:r>
            <a:r>
              <a:rPr lang="en-US" b="0" dirty="0"/>
              <a:t>ction-oriented – Did you specify the action you will take?</a:t>
            </a:r>
          </a:p>
          <a:p>
            <a:r>
              <a:rPr lang="en-US" dirty="0"/>
              <a:t>R</a:t>
            </a:r>
            <a:r>
              <a:rPr lang="en-US" b="0" dirty="0"/>
              <a:t>ealistic – Considering difficulty and timeframe, is the goal attainable?</a:t>
            </a:r>
          </a:p>
          <a:p>
            <a:r>
              <a:rPr lang="en-US" dirty="0"/>
              <a:t>T</a:t>
            </a:r>
            <a:r>
              <a:rPr lang="en-US" b="0" dirty="0"/>
              <a:t>ime-bound – Did you specify a deadline?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5EDEF-BD8A-8139-28B6-3E744C8E4ED7}"/>
              </a:ext>
            </a:extLst>
          </p:cNvPr>
          <p:cNvSpPr txBox="1"/>
          <p:nvPr/>
        </p:nvSpPr>
        <p:spPr>
          <a:xfrm>
            <a:off x="846460" y="5195785"/>
            <a:ext cx="7451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hold yourself accountable?</a:t>
            </a:r>
          </a:p>
        </p:txBody>
      </p:sp>
    </p:spTree>
    <p:extLst>
      <p:ext uri="{BB962C8B-B14F-4D97-AF65-F5344CB8AC3E}">
        <p14:creationId xmlns:p14="http://schemas.microsoft.com/office/powerpoint/2010/main" val="21167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SMART Goals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77A8E4-7205-B3D6-7779-5044B11A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0163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b="0" dirty="0"/>
              <a:t>pecific – Is it focused and unambiguous?</a:t>
            </a:r>
          </a:p>
          <a:p>
            <a:r>
              <a:rPr lang="en-US" dirty="0"/>
              <a:t>M</a:t>
            </a:r>
            <a:r>
              <a:rPr lang="en-US" b="0" dirty="0"/>
              <a:t>easurable – Could someone determine if you achieved your goal?</a:t>
            </a:r>
          </a:p>
          <a:p>
            <a:r>
              <a:rPr lang="en-US" dirty="0"/>
              <a:t>A</a:t>
            </a:r>
            <a:r>
              <a:rPr lang="en-US" b="0" dirty="0"/>
              <a:t>ction-oriented – Did you specify the action you will take?</a:t>
            </a:r>
          </a:p>
          <a:p>
            <a:r>
              <a:rPr lang="en-US" dirty="0"/>
              <a:t>R</a:t>
            </a:r>
            <a:r>
              <a:rPr lang="en-US" b="0" dirty="0"/>
              <a:t>ealistic – Considering difficulty and timeframe, is the goal attainable?</a:t>
            </a:r>
          </a:p>
          <a:p>
            <a:r>
              <a:rPr lang="en-US" dirty="0"/>
              <a:t>T</a:t>
            </a:r>
            <a:r>
              <a:rPr lang="en-US" b="0" dirty="0"/>
              <a:t>ime-bound – Did you specify a deadline?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2799B-34EB-F135-292C-2C9147193603}"/>
              </a:ext>
            </a:extLst>
          </p:cNvPr>
          <p:cNvSpPr txBox="1"/>
          <p:nvPr/>
        </p:nvSpPr>
        <p:spPr>
          <a:xfrm>
            <a:off x="1923835" y="5140144"/>
            <a:ext cx="5444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roles of others?</a:t>
            </a:r>
          </a:p>
        </p:txBody>
      </p:sp>
    </p:spTree>
    <p:extLst>
      <p:ext uri="{BB962C8B-B14F-4D97-AF65-F5344CB8AC3E}">
        <p14:creationId xmlns:p14="http://schemas.microsoft.com/office/powerpoint/2010/main" val="373435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Individual Development Plans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5374D5-C0E5-95B5-06F3-DC0B0B9C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2" y="1423657"/>
            <a:ext cx="4809393" cy="42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9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2164</TotalTime>
  <Words>347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Center for Single-Entity Nanochemistry and Nanocrystal Design</vt:lpstr>
      <vt:lpstr>Individual Development Plans</vt:lpstr>
      <vt:lpstr>Individual Development Plans</vt:lpstr>
      <vt:lpstr>Individual Development Plans</vt:lpstr>
      <vt:lpstr>SMART Goals</vt:lpstr>
      <vt:lpstr>SMART Goals</vt:lpstr>
      <vt:lpstr>SMART Goals</vt:lpstr>
      <vt:lpstr>SMART Goals</vt:lpstr>
      <vt:lpstr>Individual Development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15</cp:revision>
  <dcterms:created xsi:type="dcterms:W3CDTF">2023-03-07T18:47:29Z</dcterms:created>
  <dcterms:modified xsi:type="dcterms:W3CDTF">2023-07-17T15:18:19Z</dcterms:modified>
</cp:coreProperties>
</file>