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A4BD-1A2A-F917-8019-616C92DF4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Center for Single-Entity </a:t>
            </a:r>
            <a:r>
              <a:rPr lang="en-US" dirty="0" err="1">
                <a:solidFill>
                  <a:schemeClr val="bg1"/>
                </a:solidFill>
              </a:rPr>
              <a:t>Nanochemistry</a:t>
            </a:r>
            <a:r>
              <a:rPr lang="en-US" dirty="0">
                <a:solidFill>
                  <a:schemeClr val="bg1"/>
                </a:solidFill>
              </a:rPr>
              <a:t> and Nanocrystal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DEF6E-AF89-801E-58A8-9F846F560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All-Hands Meeting</a:t>
            </a:r>
          </a:p>
          <a:p>
            <a:r>
              <a:rPr lang="en-US" dirty="0">
                <a:solidFill>
                  <a:schemeClr val="bg1"/>
                </a:solidFill>
              </a:rPr>
              <a:t>March 8, 2023</a:t>
            </a:r>
          </a:p>
          <a:p>
            <a:r>
              <a:rPr lang="en-US" dirty="0">
                <a:solidFill>
                  <a:schemeClr val="bg1"/>
                </a:solidFill>
              </a:rPr>
              <a:t>Diverse Teams Matter</a:t>
            </a:r>
          </a:p>
        </p:txBody>
      </p:sp>
    </p:spTree>
    <p:extLst>
      <p:ext uri="{BB962C8B-B14F-4D97-AF65-F5344CB8AC3E}">
        <p14:creationId xmlns:p14="http://schemas.microsoft.com/office/powerpoint/2010/main" val="130641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Diverse Teams Matter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CFD5366-10B6-840B-82B6-85E82AE44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59" y="1474303"/>
            <a:ext cx="4244182" cy="424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2D7F2A-19F1-5F65-B724-7B6A01FD69E5}"/>
              </a:ext>
            </a:extLst>
          </p:cNvPr>
          <p:cNvSpPr txBox="1"/>
          <p:nvPr/>
        </p:nvSpPr>
        <p:spPr>
          <a:xfrm flipH="1">
            <a:off x="4383740" y="5349153"/>
            <a:ext cx="469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Erik Larson,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Cloverpop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Sept.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9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is diversity?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C315D0-7E11-5009-00A3-04BCC675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20368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/>
              <a:t>Existence of variety within a group.</a:t>
            </a:r>
          </a:p>
          <a:p>
            <a:r>
              <a:rPr lang="en-US" dirty="0"/>
              <a:t>The variety may come from differences in gender, race, ethnicity, nationality, sexual orientation, disability status, socioeconomic status, and other factors.</a:t>
            </a:r>
          </a:p>
          <a:p>
            <a:r>
              <a:rPr lang="en-US" dirty="0"/>
              <a:t>According to the NSF, the STEM workforce is 89% white and 53% male. STEM fields do not reflect the diversity of our country.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0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Diverse Teams Matter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B845CE-0C2B-8784-D35F-F1103F8AF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3818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/>
              <a:t>A more diverse team is more likely to outperform a more homogeneous team, even when the homogeneous team is considered to have “relatively greater ability” as individuals than the more diverse group.</a:t>
            </a:r>
          </a:p>
          <a:p>
            <a:r>
              <a:rPr lang="en-US" dirty="0"/>
              <a:t>Diverse teams produce more novel and higher-impact scientific ideas.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181DE-9310-BB73-B599-F96F285DE823}"/>
              </a:ext>
            </a:extLst>
          </p:cNvPr>
          <p:cNvSpPr txBox="1"/>
          <p:nvPr/>
        </p:nvSpPr>
        <p:spPr>
          <a:xfrm flipH="1">
            <a:off x="3806951" y="4163218"/>
            <a:ext cx="131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824DB-CB79-1CCA-CA93-670707B8DE16}"/>
              </a:ext>
            </a:extLst>
          </p:cNvPr>
          <p:cNvSpPr txBox="1"/>
          <p:nvPr/>
        </p:nvSpPr>
        <p:spPr>
          <a:xfrm flipH="1">
            <a:off x="152400" y="4852783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Tanya Tian, Teresa Woodruff, Benjamin Jones, Brian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PNAS,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2022,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119, e22000841119.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 Hong and Scott Page,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PNAS,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2004,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101,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16385.</a:t>
            </a:r>
          </a:p>
        </p:txBody>
      </p:sp>
    </p:spTree>
    <p:extLst>
      <p:ext uri="{BB962C8B-B14F-4D97-AF65-F5344CB8AC3E}">
        <p14:creationId xmlns:p14="http://schemas.microsoft.com/office/powerpoint/2010/main" val="24238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Diversity of Perspectives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C4B9C4-3BE4-B8CF-138B-D28F1551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6424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/>
              <a:t>Complex problems aided by examining from different angles.</a:t>
            </a:r>
          </a:p>
          <a:p>
            <a:r>
              <a:rPr lang="en-US" dirty="0"/>
              <a:t>Diversity of thoughts, opinions, and ideas come from different backgrounds, experiences, and education.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5A33F-8A98-6889-B6A7-8EAD515FA75E}"/>
              </a:ext>
            </a:extLst>
          </p:cNvPr>
          <p:cNvSpPr txBox="1"/>
          <p:nvPr/>
        </p:nvSpPr>
        <p:spPr>
          <a:xfrm flipH="1">
            <a:off x="0" y="5347837"/>
            <a:ext cx="589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 Hong and Scott Page,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PNAS,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2004,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101,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16385.</a:t>
            </a:r>
          </a:p>
        </p:txBody>
      </p:sp>
    </p:spTree>
    <p:extLst>
      <p:ext uri="{BB962C8B-B14F-4D97-AF65-F5344CB8AC3E}">
        <p14:creationId xmlns:p14="http://schemas.microsoft.com/office/powerpoint/2010/main" val="296446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Bias in Technology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68B51B7-383D-0E50-E30F-4701AC8AF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2" y="1613156"/>
            <a:ext cx="4299697" cy="241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3F57AB5-9CF1-5560-F578-DDD94C7C4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031736"/>
            <a:ext cx="8839200" cy="2133600"/>
          </a:xfrm>
        </p:spPr>
        <p:txBody>
          <a:bodyPr>
            <a:normAutofit/>
          </a:bodyPr>
          <a:lstStyle/>
          <a:p>
            <a:r>
              <a:rPr lang="en-US" dirty="0"/>
              <a:t>Soap dispenser: near-IR tech detects hand motions by reflecting back light but darker skin absorbs more light.</a:t>
            </a:r>
          </a:p>
          <a:p>
            <a:r>
              <a:rPr lang="en-US" dirty="0"/>
              <a:t>Photography, facial recognition tech, and more…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A671B-54F6-2B33-63E7-69B50800DAA9}"/>
              </a:ext>
            </a:extLst>
          </p:cNvPr>
          <p:cNvSpPr txBox="1"/>
          <p:nvPr/>
        </p:nvSpPr>
        <p:spPr>
          <a:xfrm flipH="1">
            <a:off x="4213412" y="2835485"/>
            <a:ext cx="493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Taylor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Synclair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Goethe,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Reporter,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March 2019.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7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Friction </a:t>
            </a:r>
            <a:r>
              <a:rPr lang="en-US" sz="3200" i="1" dirty="0">
                <a:solidFill>
                  <a:schemeClr val="bg1"/>
                </a:solidFill>
              </a:rPr>
              <a:t>versus </a:t>
            </a:r>
            <a:r>
              <a:rPr lang="en-US" sz="3200" dirty="0">
                <a:solidFill>
                  <a:schemeClr val="bg1"/>
                </a:solidFill>
              </a:rPr>
              <a:t>Inclusion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6AA7D69-1DEA-4884-1DB1-DD143281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" y="1827397"/>
            <a:ext cx="3520440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6EFC6C-7E28-43B1-7F8A-B0AC01D34E24}"/>
              </a:ext>
            </a:extLst>
          </p:cNvPr>
          <p:cNvSpPr txBox="1"/>
          <p:nvPr/>
        </p:nvSpPr>
        <p:spPr>
          <a:xfrm flipH="1">
            <a:off x="3736848" y="1651907"/>
            <a:ext cx="5330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Inclusion: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set of behaviors (culture) that encourages team members to feel valued for their unique qualities and experience a sense of belonging.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0ED321-B444-A275-C941-73294468EB22}"/>
              </a:ext>
            </a:extLst>
          </p:cNvPr>
          <p:cNvSpPr txBox="1"/>
          <p:nvPr/>
        </p:nvSpPr>
        <p:spPr>
          <a:xfrm flipH="1">
            <a:off x="143256" y="5347837"/>
            <a:ext cx="589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Erik Larson,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Cloverpop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Sept.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CSENND and Diversity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AB64DE-3E75-2F53-5328-DE3BE46B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0163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Our scientific objectives will only be met through diversity and inclusion.</a:t>
            </a:r>
          </a:p>
          <a:p>
            <a:r>
              <a:rPr lang="en-US" dirty="0"/>
              <a:t>NSF requires a “Center-wide plan to ensure a diverse and inclusive center environment, including researchers at all levels, leadership groups, and advisory groups.”</a:t>
            </a:r>
          </a:p>
          <a:p>
            <a:r>
              <a:rPr lang="en-US" dirty="0"/>
              <a:t>CCIs integrate research with… broadening participation (center-wide plans for increasing engagement by underrepresented groups).</a:t>
            </a:r>
          </a:p>
        </p:txBody>
      </p:sp>
    </p:spTree>
    <p:extLst>
      <p:ext uri="{BB962C8B-B14F-4D97-AF65-F5344CB8AC3E}">
        <p14:creationId xmlns:p14="http://schemas.microsoft.com/office/powerpoint/2010/main" val="223421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62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2171</TotalTime>
  <Words>363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Center for Single-Entity Nanochemistry and Nanocrystal Design</vt:lpstr>
      <vt:lpstr>Diverse Teams Matter</vt:lpstr>
      <vt:lpstr>What is diversity?</vt:lpstr>
      <vt:lpstr>Diverse Teams Matter</vt:lpstr>
      <vt:lpstr>Diversity of Perspectives</vt:lpstr>
      <vt:lpstr>Bias in Technology</vt:lpstr>
      <vt:lpstr>Friction versus Inclusion</vt:lpstr>
      <vt:lpstr>CSENND and Diversity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16</cp:revision>
  <dcterms:created xsi:type="dcterms:W3CDTF">2023-03-07T18:47:29Z</dcterms:created>
  <dcterms:modified xsi:type="dcterms:W3CDTF">2023-07-17T15:25:30Z</dcterms:modified>
</cp:coreProperties>
</file>