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Insert Your Name Here (phonetic pronunciation)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1523205"/>
            <a:ext cx="3706332" cy="4106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Insert photograph(s) here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Insert recording of you saying your name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Technical Expertise (3-5 keywords)</a:t>
            </a:r>
          </a:p>
          <a:p>
            <a:r>
              <a:rPr lang="en-US" dirty="0"/>
              <a:t>Undergraduate Institution/Graduate Institution</a:t>
            </a:r>
          </a:p>
          <a:p>
            <a:r>
              <a:rPr lang="en-US" dirty="0"/>
              <a:t>Languages Spoken</a:t>
            </a:r>
          </a:p>
          <a:p>
            <a:r>
              <a:rPr lang="en-US" dirty="0"/>
              <a:t>Favorite Holiday and Date</a:t>
            </a:r>
          </a:p>
          <a:p>
            <a:r>
              <a:rPr lang="en-US" dirty="0"/>
              <a:t>Hobbies/Other Interests</a:t>
            </a:r>
          </a:p>
        </p:txBody>
      </p:sp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2379</TotalTime>
  <Words>42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Insert Your Name Here (phonetic pronunciation)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15</cp:revision>
  <dcterms:created xsi:type="dcterms:W3CDTF">2023-03-07T18:47:29Z</dcterms:created>
  <dcterms:modified xsi:type="dcterms:W3CDTF">2023-07-18T21:20:47Z</dcterms:modified>
</cp:coreProperties>
</file>